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185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7353" cy="9930462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78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815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0097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096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9892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024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096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17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82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53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917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916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791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409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11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8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7354" cy="9930462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07761-4552-4796-8478-6221D6D37BE6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385DF3D0-00BF-4D75-9C76-CCE22AE8A0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010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40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4"/>
          <p:cNvSpPr txBox="1"/>
          <p:nvPr/>
        </p:nvSpPr>
        <p:spPr>
          <a:xfrm>
            <a:off x="350725" y="274124"/>
            <a:ext cx="63621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4000" b="1" dirty="0" smtClean="0">
                <a:solidFill>
                  <a:srgbClr val="CC0000"/>
                </a:solidFill>
              </a:rPr>
              <a:t>おおいた消防指令センターを</a:t>
            </a:r>
            <a:r>
              <a:rPr kumimoji="1" lang="ja-JP" altLang="en-US" sz="4000" b="1" u="sng" dirty="0" smtClean="0">
                <a:solidFill>
                  <a:srgbClr val="CC0000"/>
                </a:solidFill>
              </a:rPr>
              <a:t>一般公開</a:t>
            </a:r>
            <a:r>
              <a:rPr kumimoji="1" lang="ja-JP" altLang="en-US" sz="4000" b="1" dirty="0" smtClean="0">
                <a:solidFill>
                  <a:srgbClr val="CC0000"/>
                </a:solidFill>
              </a:rPr>
              <a:t>します</a:t>
            </a:r>
            <a:endParaRPr kumimoji="1" lang="ja-JP" altLang="en-US" sz="4000" b="1" dirty="0">
              <a:solidFill>
                <a:srgbClr val="CC0000"/>
              </a:solidFill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5284" y="7394451"/>
            <a:ext cx="2627604" cy="2237426"/>
          </a:xfrm>
          <a:prstGeom prst="rect">
            <a:avLst/>
          </a:prstGeom>
        </p:spPr>
      </p:pic>
      <p:sp>
        <p:nvSpPr>
          <p:cNvPr id="17" name="コンテンツ プレースホルダー 46"/>
          <p:cNvSpPr txBox="1">
            <a:spLocks/>
          </p:cNvSpPr>
          <p:nvPr/>
        </p:nvSpPr>
        <p:spPr>
          <a:xfrm>
            <a:off x="264941" y="2060866"/>
            <a:ext cx="6100219" cy="2687395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altLang="ja-JP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【</a:t>
            </a: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日時</a:t>
            </a:r>
            <a:r>
              <a:rPr lang="en-US" altLang="ja-JP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】</a:t>
            </a: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令和８年３月７日（土）</a:t>
            </a:r>
            <a:endParaRPr lang="en-US" altLang="ja-JP" sz="2200" b="1" dirty="0" smtClean="0">
              <a:solidFill>
                <a:schemeClr val="bg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+mn-ea"/>
            </a:endParaRPr>
          </a:p>
          <a:p>
            <a:pPr marL="0" indent="0">
              <a:buFont typeface="Wingdings 3" charset="2"/>
              <a:buNone/>
            </a:pPr>
            <a:r>
              <a:rPr lang="ja-JP" altLang="en-US" sz="2200" b="1" dirty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　</a:t>
            </a: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　　　１０：００～１６：００</a:t>
            </a:r>
            <a:endParaRPr lang="en-US" altLang="ja-JP" sz="2200" b="1" dirty="0" smtClean="0">
              <a:solidFill>
                <a:schemeClr val="bg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+mn-ea"/>
            </a:endParaRPr>
          </a:p>
          <a:p>
            <a:pPr marL="0" indent="0">
              <a:buNone/>
            </a:pPr>
            <a:r>
              <a:rPr lang="en-US" altLang="ja-JP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【</a:t>
            </a: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場所</a:t>
            </a:r>
            <a:r>
              <a:rPr lang="en-US" altLang="ja-JP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】</a:t>
            </a: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大分市荷揚町３－４５</a:t>
            </a:r>
            <a:endParaRPr lang="en-US" altLang="ja-JP" sz="2200" b="1" dirty="0" smtClean="0">
              <a:solidFill>
                <a:schemeClr val="bg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+mn-ea"/>
            </a:endParaRPr>
          </a:p>
          <a:p>
            <a:pPr marL="0" indent="0">
              <a:buNone/>
            </a:pP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　　　　荷揚複合公共施設（市役所別館）４階</a:t>
            </a:r>
            <a:endParaRPr lang="en-US" altLang="ja-JP" sz="2200" b="1" dirty="0" smtClean="0">
              <a:solidFill>
                <a:schemeClr val="bg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+mn-ea"/>
            </a:endParaRPr>
          </a:p>
          <a:p>
            <a:pPr marL="0" indent="0">
              <a:buNone/>
            </a:pPr>
            <a:r>
              <a:rPr lang="en-US" altLang="ja-JP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【</a:t>
            </a: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案内</a:t>
            </a:r>
            <a:r>
              <a:rPr lang="en-US" altLang="ja-JP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】</a:t>
            </a: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上記時間帯に４階通信指令課までお越</a:t>
            </a:r>
            <a:endParaRPr lang="en-US" altLang="ja-JP" sz="2200" b="1" dirty="0" smtClean="0">
              <a:solidFill>
                <a:schemeClr val="bg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+mn-ea"/>
            </a:endParaRPr>
          </a:p>
          <a:p>
            <a:pPr marL="0" indent="0">
              <a:buNone/>
            </a:pPr>
            <a:r>
              <a:rPr lang="ja-JP" altLang="en-US" sz="2200" b="1" dirty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　</a:t>
            </a: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　　　しください。</a:t>
            </a:r>
            <a:r>
              <a:rPr lang="en-US" altLang="ja-JP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※</a:t>
            </a:r>
            <a:r>
              <a:rPr lang="ja-JP" altLang="en-US" sz="2200" b="1" dirty="0" smtClean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事前申込み</a:t>
            </a:r>
            <a:r>
              <a:rPr lang="ja-JP" altLang="en-US" sz="2200" b="1" dirty="0">
                <a:solidFill>
                  <a:schemeClr val="bg1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+mn-ea"/>
              </a:rPr>
              <a:t>不要</a:t>
            </a:r>
            <a:endParaRPr lang="en-US" altLang="ja-JP" sz="2200" b="1" dirty="0" smtClean="0">
              <a:solidFill>
                <a:schemeClr val="bg1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+mn-ea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595" y="4846849"/>
            <a:ext cx="2582765" cy="17218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図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641" y="4494609"/>
            <a:ext cx="4295210" cy="286347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正方形/長方形 19"/>
          <p:cNvSpPr/>
          <p:nvPr/>
        </p:nvSpPr>
        <p:spPr>
          <a:xfrm>
            <a:off x="4724017" y="7518324"/>
            <a:ext cx="569794" cy="1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4017" y="7695745"/>
            <a:ext cx="170597" cy="90416"/>
          </a:xfrm>
          <a:prstGeom prst="rect">
            <a:avLst/>
          </a:prstGeom>
        </p:spPr>
      </p:pic>
      <p:sp>
        <p:nvSpPr>
          <p:cNvPr id="23" name="コンテンツ プレースホルダー 46"/>
          <p:cNvSpPr txBox="1">
            <a:spLocks/>
          </p:cNvSpPr>
          <p:nvPr/>
        </p:nvSpPr>
        <p:spPr>
          <a:xfrm>
            <a:off x="123737" y="7341007"/>
            <a:ext cx="4201083" cy="131307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US" altLang="ja-JP" sz="1800" b="1" dirty="0" smtClean="0">
                <a:solidFill>
                  <a:schemeClr val="bg1"/>
                </a:solidFill>
                <a:latin typeface="+mn-ea"/>
              </a:rPr>
              <a:t>【</a:t>
            </a:r>
            <a:r>
              <a:rPr lang="ja-JP" altLang="en-US" sz="1800" b="1" dirty="0" smtClean="0">
                <a:solidFill>
                  <a:schemeClr val="bg1"/>
                </a:solidFill>
                <a:latin typeface="+mn-ea"/>
              </a:rPr>
              <a:t>お</a:t>
            </a:r>
            <a:r>
              <a:rPr lang="ja-JP" altLang="en-US" sz="1800" b="1" dirty="0">
                <a:solidFill>
                  <a:schemeClr val="bg1"/>
                </a:solidFill>
                <a:latin typeface="+mn-ea"/>
              </a:rPr>
              <a:t>知</a:t>
            </a:r>
            <a:r>
              <a:rPr lang="ja-JP" altLang="en-US" sz="1800" b="1" dirty="0" smtClean="0">
                <a:solidFill>
                  <a:schemeClr val="bg1"/>
                </a:solidFill>
                <a:latin typeface="+mn-ea"/>
              </a:rPr>
              <a:t>らせ</a:t>
            </a:r>
            <a:r>
              <a:rPr lang="en-US" altLang="ja-JP" sz="1800" b="1" dirty="0" smtClean="0">
                <a:solidFill>
                  <a:schemeClr val="bg1"/>
                </a:solidFill>
                <a:latin typeface="+mn-ea"/>
              </a:rPr>
              <a:t>】</a:t>
            </a:r>
            <a:r>
              <a:rPr lang="ja-JP" altLang="en-US" sz="1800" b="1" dirty="0" smtClean="0">
                <a:solidFill>
                  <a:schemeClr val="bg1"/>
                </a:solidFill>
                <a:latin typeface="+mn-ea"/>
              </a:rPr>
              <a:t>公共交通機関のご利用</a:t>
            </a:r>
            <a:endParaRPr lang="en-US" altLang="ja-JP" sz="1800" b="1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buFont typeface="Wingdings 3" charset="2"/>
              <a:buNone/>
            </a:pPr>
            <a:r>
              <a:rPr lang="ja-JP" altLang="en-US" sz="1800" b="1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1800" b="1" dirty="0" smtClean="0">
                <a:solidFill>
                  <a:schemeClr val="bg1"/>
                </a:solidFill>
                <a:latin typeface="+mn-ea"/>
              </a:rPr>
              <a:t>　　　　　をおすすめします。</a:t>
            </a:r>
            <a:endParaRPr lang="en-US" altLang="ja-JP" sz="1800" b="1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buFont typeface="Wingdings 3" charset="2"/>
              <a:buNone/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b="1" dirty="0" smtClean="0">
                <a:solidFill>
                  <a:schemeClr val="bg1"/>
                </a:solidFill>
                <a:latin typeface="+mn-ea"/>
              </a:rPr>
              <a:t>　　　　　駐車場は城址公園また</a:t>
            </a:r>
            <a:endParaRPr lang="en-US" altLang="ja-JP" b="1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buFont typeface="Wingdings 3" charset="2"/>
              <a:buNone/>
            </a:pPr>
            <a:r>
              <a:rPr lang="ja-JP" altLang="en-US" sz="1800" b="1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1800" b="1" dirty="0" smtClean="0">
                <a:solidFill>
                  <a:schemeClr val="bg1"/>
                </a:solidFill>
                <a:latin typeface="+mn-ea"/>
              </a:rPr>
              <a:t>　　　　　は、市営荷揚立体駐車</a:t>
            </a:r>
            <a:endParaRPr lang="en-US" altLang="ja-JP" sz="1800" b="1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buFont typeface="Wingdings 3" charset="2"/>
              <a:buNone/>
            </a:pPr>
            <a:r>
              <a:rPr lang="ja-JP" altLang="en-US" b="1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b="1" dirty="0" smtClean="0">
                <a:solidFill>
                  <a:schemeClr val="bg1"/>
                </a:solidFill>
                <a:latin typeface="+mn-ea"/>
              </a:rPr>
              <a:t>　　　　　場を</a:t>
            </a:r>
            <a:r>
              <a:rPr lang="ja-JP" altLang="en-US" b="1" smtClean="0">
                <a:solidFill>
                  <a:schemeClr val="bg1"/>
                </a:solidFill>
                <a:latin typeface="+mn-ea"/>
              </a:rPr>
              <a:t>ご利用ください。</a:t>
            </a:r>
            <a:endParaRPr lang="en-US" altLang="ja-JP" sz="1800" b="1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buFont typeface="Wingdings 3" charset="2"/>
              <a:buNone/>
            </a:pPr>
            <a:r>
              <a:rPr lang="ja-JP" altLang="en-US" sz="1800" b="1" dirty="0" smtClean="0">
                <a:solidFill>
                  <a:schemeClr val="bg1"/>
                </a:solidFill>
                <a:latin typeface="+mn-ea"/>
              </a:rPr>
              <a:t>　　　　　　なお、市営荷揚立体</a:t>
            </a:r>
            <a:endParaRPr lang="en-US" altLang="ja-JP" sz="1800" b="1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buFont typeface="Wingdings 3" charset="2"/>
              <a:buNone/>
            </a:pPr>
            <a:r>
              <a:rPr lang="ja-JP" altLang="en-US" sz="1800" b="1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1800" b="1" dirty="0" smtClean="0">
                <a:solidFill>
                  <a:schemeClr val="bg1"/>
                </a:solidFill>
                <a:latin typeface="+mn-ea"/>
              </a:rPr>
              <a:t>　　　　　駐車場は有料です。</a:t>
            </a:r>
            <a:endParaRPr lang="en-US" altLang="ja-JP" sz="1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4" name="四角形吹き出し 23"/>
          <p:cNvSpPr/>
          <p:nvPr/>
        </p:nvSpPr>
        <p:spPr>
          <a:xfrm>
            <a:off x="4851973" y="7019664"/>
            <a:ext cx="1203261" cy="676837"/>
          </a:xfrm>
          <a:prstGeom prst="wedgeRectCallout">
            <a:avLst>
              <a:gd name="adj1" fmla="val 4650"/>
              <a:gd name="adj2" fmla="val 80297"/>
            </a:avLst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b="1" dirty="0" smtClean="0">
                <a:solidFill>
                  <a:srgbClr val="CC0000"/>
                </a:solidFill>
              </a:rPr>
              <a:t>荷揚複合公共施設</a:t>
            </a:r>
            <a:endParaRPr kumimoji="1" lang="ja-JP" altLang="en-US" b="1" dirty="0">
              <a:solidFill>
                <a:srgbClr val="CC0000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239" y="8842523"/>
            <a:ext cx="1771418" cy="115410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角丸四角形吹き出し 2"/>
          <p:cNvSpPr/>
          <p:nvPr/>
        </p:nvSpPr>
        <p:spPr>
          <a:xfrm>
            <a:off x="3764540" y="1455604"/>
            <a:ext cx="1918953" cy="568893"/>
          </a:xfrm>
          <a:prstGeom prst="wedgeRoundRectCallout">
            <a:avLst>
              <a:gd name="adj1" fmla="val -89959"/>
              <a:gd name="adj2" fmla="val -59669"/>
              <a:gd name="adj3" fmla="val 16667"/>
            </a:avLst>
          </a:prstGeom>
          <a:solidFill>
            <a:srgbClr val="FFFF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bg1"/>
                </a:solidFill>
              </a:rPr>
              <a:t>初開催</a:t>
            </a:r>
            <a:endParaRPr kumimoji="1" lang="ja-JP" altLang="en-US" sz="3200" dirty="0">
              <a:solidFill>
                <a:schemeClr val="bg1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3929" y="8695651"/>
            <a:ext cx="309015" cy="30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14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127</TotalTime>
  <Words>31</Words>
  <Application>Microsoft Office PowerPoint</Application>
  <PresentationFormat>A4 210 x 297 mm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Trebuchet MS</vt:lpstr>
      <vt:lpstr>Wingdings 3</vt:lpstr>
      <vt:lpstr>ファセット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大分市</dc:creator>
  <cp:lastModifiedBy>大分市</cp:lastModifiedBy>
  <cp:revision>29</cp:revision>
  <cp:lastPrinted>2026-01-07T06:46:21Z</cp:lastPrinted>
  <dcterms:created xsi:type="dcterms:W3CDTF">2025-10-04T04:46:16Z</dcterms:created>
  <dcterms:modified xsi:type="dcterms:W3CDTF">2026-01-07T06:49:12Z</dcterms:modified>
</cp:coreProperties>
</file>