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1" r:id="rId2"/>
    <p:sldId id="262" r:id="rId3"/>
  </p:sldIdLst>
  <p:sldSz cx="6858000" cy="9906000" type="A4"/>
  <p:notesSz cx="6737350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横川 あゆみ" initials="横川" lastIdx="0" clrIdx="0">
    <p:extLst>
      <p:ext uri="{19B8F6BF-5375-455C-9EA6-DF929625EA0E}">
        <p15:presenceInfo xmlns:p15="http://schemas.microsoft.com/office/powerpoint/2012/main" userId="横川 あゆみ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3D9"/>
    <a:srgbClr val="ED865D"/>
    <a:srgbClr val="F8CBAD"/>
    <a:srgbClr val="2E9290"/>
    <a:srgbClr val="268C5B"/>
    <a:srgbClr val="FF3399"/>
    <a:srgbClr val="FF99CC"/>
    <a:srgbClr val="1900B2"/>
    <a:srgbClr val="99FF99"/>
    <a:srgbClr val="B9F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06" autoAdjust="0"/>
    <p:restoredTop sz="90092" autoAdjust="0"/>
  </p:normalViewPr>
  <p:slideViewPr>
    <p:cSldViewPr snapToGrid="0">
      <p:cViewPr varScale="1">
        <p:scale>
          <a:sx n="69" d="100"/>
          <a:sy n="69" d="100"/>
        </p:scale>
        <p:origin x="3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19720" cy="494469"/>
          </a:xfrm>
          <a:prstGeom prst="rect">
            <a:avLst/>
          </a:prstGeom>
        </p:spPr>
        <p:txBody>
          <a:bodyPr vert="horz" lIns="87603" tIns="43801" rIns="87603" bIns="43801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28" y="4"/>
            <a:ext cx="2919720" cy="494469"/>
          </a:xfrm>
          <a:prstGeom prst="rect">
            <a:avLst/>
          </a:prstGeom>
        </p:spPr>
        <p:txBody>
          <a:bodyPr vert="horz" lIns="87603" tIns="43801" rIns="87603" bIns="43801" rtlCol="0"/>
          <a:lstStyle>
            <a:lvl1pPr algn="r">
              <a:defRPr sz="1100"/>
            </a:lvl1pPr>
          </a:lstStyle>
          <a:p>
            <a:fld id="{20AB100B-241D-416E-9F97-22E3756057D0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505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603" tIns="43801" rIns="87603" bIns="4380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436" y="4750278"/>
            <a:ext cx="5390483" cy="3885336"/>
          </a:xfrm>
          <a:prstGeom prst="rect">
            <a:avLst/>
          </a:prstGeom>
        </p:spPr>
        <p:txBody>
          <a:bodyPr vert="horz" lIns="87603" tIns="43801" rIns="87603" bIns="4380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5022"/>
            <a:ext cx="2919720" cy="494469"/>
          </a:xfrm>
          <a:prstGeom prst="rect">
            <a:avLst/>
          </a:prstGeom>
        </p:spPr>
        <p:txBody>
          <a:bodyPr vert="horz" lIns="87603" tIns="43801" rIns="87603" bIns="43801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28" y="9375022"/>
            <a:ext cx="2919720" cy="494469"/>
          </a:xfrm>
          <a:prstGeom prst="rect">
            <a:avLst/>
          </a:prstGeom>
        </p:spPr>
        <p:txBody>
          <a:bodyPr vert="horz" lIns="87603" tIns="43801" rIns="87603" bIns="43801" rtlCol="0" anchor="b"/>
          <a:lstStyle>
            <a:lvl1pPr algn="r">
              <a:defRPr sz="1100"/>
            </a:lvl1pPr>
          </a:lstStyle>
          <a:p>
            <a:fld id="{8E056632-8465-498C-A43D-20EB253FE9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577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56632-8465-498C-A43D-20EB253FE9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859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56CC3-0D15-4279-A44A-A5DA983912E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191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10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023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694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81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50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63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268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72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664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04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63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27566-DE6D-41A0-B63F-931D57E355EF}" type="datetimeFigureOut">
              <a:rPr kumimoji="1" lang="ja-JP" altLang="en-US" smtClean="0"/>
              <a:t>2026/6/9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3F747-BAB5-400C-B145-5BC3CB6ED2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133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正方形/長方形 61"/>
          <p:cNvSpPr/>
          <p:nvPr/>
        </p:nvSpPr>
        <p:spPr>
          <a:xfrm>
            <a:off x="-1" y="9125578"/>
            <a:ext cx="6858001" cy="7396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雲形吹き出し 35"/>
          <p:cNvSpPr/>
          <p:nvPr/>
        </p:nvSpPr>
        <p:spPr>
          <a:xfrm>
            <a:off x="438418" y="4537782"/>
            <a:ext cx="1938206" cy="616831"/>
          </a:xfrm>
          <a:prstGeom prst="cloudCallout">
            <a:avLst>
              <a:gd name="adj1" fmla="val 41074"/>
              <a:gd name="adj2" fmla="val 66137"/>
            </a:avLst>
          </a:prstGeom>
          <a:solidFill>
            <a:schemeClr val="bg1"/>
          </a:solidFill>
          <a:ln w="15875">
            <a:solidFill>
              <a:srgbClr val="1900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雲形吹き出し 36"/>
          <p:cNvSpPr/>
          <p:nvPr/>
        </p:nvSpPr>
        <p:spPr>
          <a:xfrm>
            <a:off x="329349" y="6086348"/>
            <a:ext cx="1570920" cy="594482"/>
          </a:xfrm>
          <a:prstGeom prst="cloudCallout">
            <a:avLst>
              <a:gd name="adj1" fmla="val 58526"/>
              <a:gd name="adj2" fmla="val -39088"/>
            </a:avLst>
          </a:prstGeom>
          <a:solidFill>
            <a:schemeClr val="bg1"/>
          </a:solidFill>
          <a:ln w="15875">
            <a:solidFill>
              <a:srgbClr val="1900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雲形吹き出し 34"/>
          <p:cNvSpPr/>
          <p:nvPr/>
        </p:nvSpPr>
        <p:spPr>
          <a:xfrm>
            <a:off x="182779" y="5355238"/>
            <a:ext cx="1604805" cy="557220"/>
          </a:xfrm>
          <a:prstGeom prst="cloudCallout">
            <a:avLst>
              <a:gd name="adj1" fmla="val 66453"/>
              <a:gd name="adj2" fmla="val -752"/>
            </a:avLst>
          </a:prstGeom>
          <a:solidFill>
            <a:schemeClr val="bg1"/>
          </a:solidFill>
          <a:ln w="15875">
            <a:solidFill>
              <a:srgbClr val="1900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雲形吹き出し 32"/>
          <p:cNvSpPr/>
          <p:nvPr/>
        </p:nvSpPr>
        <p:spPr>
          <a:xfrm>
            <a:off x="5057774" y="5336363"/>
            <a:ext cx="1561931" cy="529347"/>
          </a:xfrm>
          <a:prstGeom prst="cloudCallout">
            <a:avLst>
              <a:gd name="adj1" fmla="val -64837"/>
              <a:gd name="adj2" fmla="val 188"/>
            </a:avLst>
          </a:prstGeom>
          <a:solidFill>
            <a:schemeClr val="bg1"/>
          </a:solidFill>
          <a:ln w="15875">
            <a:solidFill>
              <a:srgbClr val="1900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雲形吹き出し 33"/>
          <p:cNvSpPr/>
          <p:nvPr/>
        </p:nvSpPr>
        <p:spPr>
          <a:xfrm>
            <a:off x="4022091" y="6025318"/>
            <a:ext cx="2124000" cy="720000"/>
          </a:xfrm>
          <a:prstGeom prst="cloudCallout">
            <a:avLst>
              <a:gd name="adj1" fmla="val -35877"/>
              <a:gd name="adj2" fmla="val -63575"/>
            </a:avLst>
          </a:prstGeom>
          <a:solidFill>
            <a:schemeClr val="bg1"/>
          </a:solidFill>
          <a:ln w="15875">
            <a:solidFill>
              <a:srgbClr val="1900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雲形吹き出し 2"/>
          <p:cNvSpPr/>
          <p:nvPr/>
        </p:nvSpPr>
        <p:spPr>
          <a:xfrm>
            <a:off x="4173638" y="4495874"/>
            <a:ext cx="2124000" cy="684000"/>
          </a:xfrm>
          <a:prstGeom prst="cloudCallout">
            <a:avLst>
              <a:gd name="adj1" fmla="val -43944"/>
              <a:gd name="adj2" fmla="val 52239"/>
            </a:avLst>
          </a:prstGeom>
          <a:solidFill>
            <a:schemeClr val="bg1"/>
          </a:solidFill>
          <a:ln w="15875">
            <a:solidFill>
              <a:srgbClr val="1900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311"/>
          <a:stretch/>
        </p:blipFill>
        <p:spPr>
          <a:xfrm>
            <a:off x="3089691" y="4518615"/>
            <a:ext cx="1028673" cy="1742378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06"/>
          <a:stretch/>
        </p:blipFill>
        <p:spPr>
          <a:xfrm>
            <a:off x="2296743" y="5049250"/>
            <a:ext cx="932399" cy="1665408"/>
          </a:xfrm>
          <a:prstGeom prst="rect">
            <a:avLst/>
          </a:prstGeom>
        </p:spPr>
      </p:pic>
      <p:sp>
        <p:nvSpPr>
          <p:cNvPr id="2" name="角丸四角形 1"/>
          <p:cNvSpPr/>
          <p:nvPr/>
        </p:nvSpPr>
        <p:spPr>
          <a:xfrm>
            <a:off x="329349" y="7428926"/>
            <a:ext cx="6184662" cy="153409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じ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9349" y="3523492"/>
            <a:ext cx="6184661" cy="821703"/>
          </a:xfrm>
          <a:prstGeom prst="rect">
            <a:avLst/>
          </a:prstGeom>
          <a:noFill/>
          <a:ln w="73025">
            <a:solidFill>
              <a:srgbClr val="0070C0">
                <a:alpha val="63000"/>
              </a:srgbClr>
            </a:solidFill>
            <a:prstDash val="solid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wrap="square" rtlCol="0">
            <a:noAutofit/>
          </a:bodyPr>
          <a:lstStyle/>
          <a:p>
            <a:pPr>
              <a:lnSpc>
                <a:spcPts val="6000"/>
              </a:lnSpc>
            </a:pPr>
            <a:r>
              <a:rPr kumimoji="1" lang="ja-JP" altLang="en-US" sz="4000" b="1" dirty="0">
                <a:ln w="25400">
                  <a:solidFill>
                    <a:schemeClr val="tx1"/>
                  </a:solidFill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4000" b="1" dirty="0">
                <a:ln w="254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８月１</a:t>
            </a:r>
            <a:r>
              <a:rPr kumimoji="1" lang="en-US" altLang="ja-JP" sz="4000" b="1" dirty="0">
                <a:ln w="254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4000" b="1" dirty="0">
                <a:ln w="25400"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日（火）</a:t>
            </a:r>
            <a:r>
              <a:rPr kumimoji="1" lang="ja-JP" altLang="en-US" sz="4000" b="1" dirty="0">
                <a:ln>
                  <a:solidFill>
                    <a:schemeClr val="tx1"/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5223" y="6891863"/>
            <a:ext cx="63227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J:COM</a:t>
            </a:r>
            <a:r>
              <a:rPr kumimoji="1"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ホルトホール大分　</a:t>
            </a:r>
            <a:r>
              <a:rPr kumimoji="1" lang="en-US" altLang="ja-JP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201</a:t>
            </a:r>
            <a:r>
              <a:rPr kumimoji="1"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会議室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243947" y="7494262"/>
            <a:ext cx="574883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社会保険労務士</a:t>
            </a: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や行政機関職員が相談に応じます</a:t>
            </a:r>
            <a:endParaRPr kumimoji="1" lang="en-US" altLang="ja-JP" sz="1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労働問題に関することならなんでもご相談ください</a:t>
            </a:r>
            <a:endParaRPr kumimoji="1" lang="en-US" altLang="ja-JP" sz="1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600" b="1" dirty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秘密厳守・相談無料</a:t>
            </a:r>
            <a:r>
              <a:rPr kumimoji="1"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ですのでお気軽にお越しください</a:t>
            </a:r>
            <a:endParaRPr kumimoji="1" lang="en-US" altLang="ja-JP" sz="1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927648" y="3595665"/>
            <a:ext cx="221227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午後１時～４時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86818" y="3926029"/>
            <a:ext cx="28695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（受付は午後３時３０分まで）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68456" y="4692134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突然の解雇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322162" y="5455288"/>
            <a:ext cx="11081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パワハラ</a:t>
            </a: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255301" y="6206956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残業代がでない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15823" y="6199019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休めない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82479" y="5480534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セクハラ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400383" y="6869123"/>
            <a:ext cx="973367" cy="415066"/>
            <a:chOff x="48539" y="6812314"/>
            <a:chExt cx="973367" cy="415066"/>
          </a:xfrm>
        </p:grpSpPr>
        <p:sp>
          <p:nvSpPr>
            <p:cNvPr id="51" name="六角形 50"/>
            <p:cNvSpPr/>
            <p:nvPr/>
          </p:nvSpPr>
          <p:spPr>
            <a:xfrm>
              <a:off x="48539" y="6812314"/>
              <a:ext cx="973367" cy="393457"/>
            </a:xfrm>
            <a:prstGeom prst="hexagon">
              <a:avLst/>
            </a:prstGeom>
            <a:solidFill>
              <a:srgbClr val="FF99CC"/>
            </a:solidFill>
            <a:ln>
              <a:solidFill>
                <a:srgbClr val="FF33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n>
                  <a:solidFill>
                    <a:srgbClr val="FF99CC"/>
                  </a:solidFill>
                </a:ln>
                <a:solidFill>
                  <a:srgbClr val="1900B2"/>
                </a:solidFill>
              </a:endParaRP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212056" y="6858048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場所</a:t>
              </a:r>
            </a:p>
          </p:txBody>
        </p:sp>
      </p:grpSp>
      <p:sp>
        <p:nvSpPr>
          <p:cNvPr id="61" name="テキスト ボックス 60"/>
          <p:cNvSpPr txBox="1"/>
          <p:nvPr/>
        </p:nvSpPr>
        <p:spPr>
          <a:xfrm>
            <a:off x="4407265" y="4660490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254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休業手当がない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38418" y="8410770"/>
            <a:ext cx="5935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◎予約は不要ですが、事前予約をご希望の方は、裏面の申込用紙に必要事項をご記入のうえ、</a:t>
            </a:r>
            <a:endParaRPr kumimoji="1" lang="en-US" altLang="ja-JP" sz="11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大分市商工労政課へ電話・</a:t>
            </a:r>
            <a:r>
              <a:rPr kumimoji="1" lang="en-US" altLang="ja-JP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FAX</a:t>
            </a:r>
            <a:r>
              <a:rPr kumimoji="1" lang="ja-JP" altLang="en-US" sz="1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もしくはメールにてお申し込みください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373750" y="9176855"/>
            <a:ext cx="171920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申込・問い合わせ　　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zh-TW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大分市商工労政課</a:t>
            </a:r>
            <a:endParaRPr lang="en-US" altLang="zh-TW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zh-TW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（大分市役所本庁舎９階</a:t>
            </a:r>
            <a:r>
              <a:rPr lang="en-US" altLang="zh-TW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kumimoji="1" lang="ja-JP" altLang="en-US" sz="1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191297" y="9201748"/>
            <a:ext cx="3322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ＴＥＬ：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０９７－５３７－５９６４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ＦＡＸ：０９７－５３３－９０７７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koyorosei@city.oita.oita.jp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0" y="54591"/>
            <a:ext cx="6858000" cy="32322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53298" y="2711515"/>
            <a:ext cx="5660806" cy="344737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>
              <a:lnSpc>
                <a:spcPts val="2200"/>
              </a:lnSpc>
            </a:pPr>
            <a:r>
              <a:rPr kumimoji="1" lang="ja-JP" altLang="en-US" sz="16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kumimoji="1" lang="ja-JP" altLang="en-US" sz="1600" b="1" dirty="0">
                <a:solidFill>
                  <a:schemeClr val="bg1"/>
                </a:solidFill>
                <a:effectLst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ひとりで悩まず　 ご相談ください～</a:t>
            </a:r>
            <a:endParaRPr kumimoji="1" lang="en-US" altLang="ja-JP" sz="1600" b="1" dirty="0">
              <a:solidFill>
                <a:schemeClr val="bg1"/>
              </a:solidFill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161077" y="206284"/>
            <a:ext cx="6088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＜大分市・大分県・大分県社会保険労務士会　特別労働相談会＞</a:t>
            </a:r>
            <a:endParaRPr lang="en-US" altLang="ja-JP" sz="1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53298" y="738141"/>
            <a:ext cx="3189236" cy="64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kumimoji="1" lang="ja-JP" altLang="en-US" sz="5400" b="1" spc="500" dirty="0">
                <a:ln w="19050">
                  <a:solidFill>
                    <a:schemeClr val="tx1"/>
                  </a:solidFill>
                </a:ln>
                <a:effectLst>
                  <a:glow rad="152400">
                    <a:schemeClr val="bg1">
                      <a:alpha val="94000"/>
                    </a:schemeClr>
                  </a:glo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まちなか</a:t>
            </a:r>
          </a:p>
        </p:txBody>
      </p:sp>
      <p:sp>
        <p:nvSpPr>
          <p:cNvPr id="54" name="楕円 53"/>
          <p:cNvSpPr/>
          <p:nvPr/>
        </p:nvSpPr>
        <p:spPr>
          <a:xfrm rot="279829">
            <a:off x="5482232" y="212317"/>
            <a:ext cx="1260000" cy="1260000"/>
          </a:xfrm>
          <a:prstGeom prst="ellipse">
            <a:avLst/>
          </a:prstGeom>
          <a:solidFill>
            <a:srgbClr val="FFFF00"/>
          </a:solidFill>
          <a:ln w="31750">
            <a:noFill/>
          </a:ln>
          <a:effectLst>
            <a:glow rad="127000">
              <a:schemeClr val="accent2">
                <a:lumMod val="75000"/>
                <a:alpha val="85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 rot="279829">
            <a:off x="5440147" y="280137"/>
            <a:ext cx="13441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相談無料</a:t>
            </a:r>
          </a:p>
        </p:txBody>
      </p:sp>
      <p:sp>
        <p:nvSpPr>
          <p:cNvPr id="9" name="楕円 8"/>
          <p:cNvSpPr/>
          <p:nvPr/>
        </p:nvSpPr>
        <p:spPr>
          <a:xfrm>
            <a:off x="4050644" y="4586091"/>
            <a:ext cx="190716" cy="16461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3C63E23-2CA1-28DA-4B79-420628A90510}"/>
              </a:ext>
            </a:extLst>
          </p:cNvPr>
          <p:cNvSpPr txBox="1"/>
          <p:nvPr/>
        </p:nvSpPr>
        <p:spPr>
          <a:xfrm>
            <a:off x="653298" y="1601347"/>
            <a:ext cx="5381928" cy="899297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kumimoji="1" lang="ja-JP" altLang="en-US" sz="5400" b="1" spc="500" dirty="0">
                <a:ln w="76200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労働相談会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CDB8341-D7A8-D654-6DF6-FEBE33C239C1}"/>
              </a:ext>
            </a:extLst>
          </p:cNvPr>
          <p:cNvSpPr txBox="1"/>
          <p:nvPr/>
        </p:nvSpPr>
        <p:spPr>
          <a:xfrm>
            <a:off x="653298" y="1601347"/>
            <a:ext cx="5381928" cy="899297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kumimoji="1" lang="ja-JP" altLang="en-US" sz="5400" b="1" spc="500" dirty="0">
                <a:ln w="57150">
                  <a:solidFill>
                    <a:srgbClr val="FFFF00"/>
                  </a:solidFill>
                </a:ln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労働相談会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53298" y="1601347"/>
            <a:ext cx="5381928" cy="899297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kumimoji="1" lang="ja-JP" altLang="en-US" sz="5400" b="1" spc="500" dirty="0">
                <a:ln w="19050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労働</a:t>
            </a:r>
            <a:r>
              <a:rPr kumimoji="1" lang="ja-JP" altLang="en-US" sz="5400" b="1" spc="500" dirty="0">
                <a:ln w="19050"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相談会</a:t>
            </a:r>
          </a:p>
        </p:txBody>
      </p:sp>
    </p:spTree>
    <p:extLst>
      <p:ext uri="{BB962C8B-B14F-4D97-AF65-F5344CB8AC3E}">
        <p14:creationId xmlns:p14="http://schemas.microsoft.com/office/powerpoint/2010/main" val="2677402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表 16"/>
          <p:cNvGraphicFramePr>
            <a:graphicFrameLocks noGrp="1"/>
          </p:cNvGraphicFramePr>
          <p:nvPr/>
        </p:nvGraphicFramePr>
        <p:xfrm>
          <a:off x="300038" y="3266959"/>
          <a:ext cx="6254751" cy="2452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4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2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14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99858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連絡先</a:t>
                      </a:r>
                    </a:p>
                  </a:txBody>
                  <a:tcPr anchor="ctr" anchorCtr="1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住所</a:t>
                      </a:r>
                    </a:p>
                  </a:txBody>
                  <a:tcPr anchor="ctr" anchorCtr="1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〒　　　　－　　　　　　　　　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257"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電話</a:t>
                      </a:r>
                    </a:p>
                  </a:txBody>
                  <a:tcPr anchor="ctr" anchorCtr="1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携帯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772"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E-mail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 anchorCtr="1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300039" y="2524008"/>
          <a:ext cx="6254748" cy="741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3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5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06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17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氏名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年齢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　　　　　　　　　歳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609469" y="553032"/>
            <a:ext cx="3639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n w="127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まちなか労働相談会</a:t>
            </a:r>
            <a:endParaRPr kumimoji="1" lang="en-US" altLang="ja-JP" sz="2400" b="1" dirty="0">
              <a:ln w="12700">
                <a:noFill/>
              </a:ln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ln w="127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事前予約申込用紙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61100" y="1307102"/>
            <a:ext cx="173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８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／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開催分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＞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60120" y="1769049"/>
            <a:ext cx="5227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事前予約をご希望の方は、必要事項をご記入のうえ、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大分市商工労政課へお申し込みください。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85000" y="8321182"/>
            <a:ext cx="5688000" cy="9334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8594" y="8706635"/>
            <a:ext cx="2293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大分市商工労政課　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619194" y="8449376"/>
            <a:ext cx="37277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ＴＥＬ：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０９７－５３７－５９６４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ＦＡＸ：０９７－５３３－９０７７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koyorosei@city.oita.oita.jp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3834" y="8911323"/>
            <a:ext cx="23503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（大分市役所本庁舎９階）　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85850" y="8449376"/>
            <a:ext cx="191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申込・問い合わせ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10066" y="2582662"/>
            <a:ext cx="8441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ふりがな</a:t>
            </a:r>
          </a:p>
        </p:txBody>
      </p:sp>
      <p:cxnSp>
        <p:nvCxnSpPr>
          <p:cNvPr id="16" name="直線コネクタ 15"/>
          <p:cNvCxnSpPr/>
          <p:nvPr/>
        </p:nvCxnSpPr>
        <p:spPr>
          <a:xfrm>
            <a:off x="1100138" y="2762018"/>
            <a:ext cx="2484437" cy="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表 19"/>
          <p:cNvGraphicFramePr>
            <a:graphicFrameLocks noGrp="1"/>
          </p:cNvGraphicFramePr>
          <p:nvPr/>
        </p:nvGraphicFramePr>
        <p:xfrm>
          <a:off x="300038" y="6457721"/>
          <a:ext cx="6254750" cy="157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9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798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労働相談の内容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事前質問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など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300037" y="5716016"/>
          <a:ext cx="6254748" cy="741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9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17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予約時間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u="sng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ご希望の時間帯に〇をしてください</a:t>
                      </a:r>
                      <a:endParaRPr kumimoji="1" lang="en-US" altLang="ja-JP" sz="1200" b="0" u="sng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13:00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 　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13:30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 　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14:00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　 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14:30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　 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15:00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 　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15:30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～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6279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2430</TotalTime>
  <Words>285</Words>
  <Application>Microsoft Office PowerPoint</Application>
  <PresentationFormat>A4 210 x 297 mm</PresentationFormat>
  <Paragraphs>61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BIZ UDPゴシック</vt:lpstr>
      <vt:lpstr>BIZ UDゴシック</vt:lpstr>
      <vt:lpstr>Meiryo UI</vt:lpstr>
      <vt:lpstr>UD デジタル 教科書体 N-B</vt:lpstr>
      <vt:lpstr>UD デジタル 教科書体 NK-B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</dc:title>
  <dc:creator>-</dc:creator>
  <cp:lastModifiedBy>河野　智宏</cp:lastModifiedBy>
  <cp:revision>20</cp:revision>
  <cp:lastPrinted>2025-07-28T01:13:23Z</cp:lastPrinted>
  <dcterms:created xsi:type="dcterms:W3CDTF">2020-06-30T04:24:22Z</dcterms:created>
  <dcterms:modified xsi:type="dcterms:W3CDTF">2026-06-09T04:28:48Z</dcterms:modified>
</cp:coreProperties>
</file>