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handoutMasterIdLst>
    <p:handoutMasterId r:id="rId45"/>
  </p:handoutMasterIdLst>
  <p:sldIdLst>
    <p:sldId id="287" r:id="rId2"/>
    <p:sldId id="330" r:id="rId3"/>
    <p:sldId id="288" r:id="rId4"/>
    <p:sldId id="289" r:id="rId5"/>
    <p:sldId id="290" r:id="rId6"/>
    <p:sldId id="291"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9" r:id="rId22"/>
    <p:sldId id="310" r:id="rId23"/>
    <p:sldId id="311" r:id="rId24"/>
    <p:sldId id="312" r:id="rId25"/>
    <p:sldId id="313" r:id="rId26"/>
    <p:sldId id="314" r:id="rId27"/>
    <p:sldId id="315" r:id="rId28"/>
    <p:sldId id="316" r:id="rId29"/>
    <p:sldId id="317" r:id="rId30"/>
    <p:sldId id="321" r:id="rId31"/>
    <p:sldId id="322" r:id="rId32"/>
    <p:sldId id="323" r:id="rId33"/>
    <p:sldId id="324" r:id="rId34"/>
    <p:sldId id="325" r:id="rId35"/>
    <p:sldId id="326" r:id="rId36"/>
    <p:sldId id="327" r:id="rId37"/>
    <p:sldId id="328" r:id="rId38"/>
    <p:sldId id="329" r:id="rId39"/>
    <p:sldId id="331" r:id="rId40"/>
    <p:sldId id="332" r:id="rId41"/>
    <p:sldId id="333" r:id="rId42"/>
    <p:sldId id="258" r:id="rId43"/>
  </p:sldIdLst>
  <p:sldSz cx="9144000" cy="5143500" type="screen16x9"/>
  <p:notesSz cx="6737350" cy="9869488"/>
  <p:embeddedFontLst>
    <p:embeddedFont>
      <p:font typeface="Open Sans" panose="020B0600070205080204" charset="0"/>
      <p:regular r:id="rId46"/>
      <p:bold r:id="rId47"/>
      <p:italic r:id="rId48"/>
      <p:boldItalic r:id="rId49"/>
    </p:embeddedFont>
    <p:embeddedFont>
      <p:font typeface="Playfair Display" panose="020B0600070205080204" charset="0"/>
      <p:regular r:id="rId50"/>
      <p:bold r:id="rId51"/>
      <p:italic r:id="rId52"/>
      <p:boldItalic r:id="rId53"/>
    </p:embeddedFont>
    <p:embeddedFont>
      <p:font typeface="Meiryo UI" panose="020B0604030504040204" pitchFamily="50" charset="-128"/>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26">
          <p15:clr>
            <a:srgbClr val="9AA0A6"/>
          </p15:clr>
        </p15:guide>
        <p15:guide id="2" pos="3221">
          <p15:clr>
            <a:srgbClr val="9AA0A6"/>
          </p15:clr>
        </p15:guide>
        <p15:guide id="3" orient="horz" pos="2736">
          <p15:clr>
            <a:srgbClr val="9AA0A6"/>
          </p15:clr>
        </p15:guide>
        <p15:guide id="4" orient="horz" pos="145">
          <p15:clr>
            <a:srgbClr val="9AA0A6"/>
          </p15:clr>
        </p15:guide>
        <p15:guide id="5" orient="horz" pos="3096">
          <p15:clr>
            <a:srgbClr val="9AA0A6"/>
          </p15:clr>
        </p15:guide>
        <p15:guide id="6" orient="horz" pos="3158">
          <p15:clr>
            <a:srgbClr val="9AA0A6"/>
          </p15:clr>
        </p15:guide>
        <p15:guide id="7" pos="2880">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0" roundtripDataSignature="AMtx7mhad2/my+biEg+GtwwVx7rGOf5y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35F0"/>
    <a:srgbClr val="F69C08"/>
    <a:srgbClr val="2B8A85"/>
    <a:srgbClr val="EDD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33AE7-DDF4-4122-A251-8E3B74ED2E2E}" v="360" dt="2023-11-20T01:55:27.322"/>
  </p1510:revLst>
</p1510:revInfo>
</file>

<file path=ppt/tableStyles.xml><?xml version="1.0" encoding="utf-8"?>
<a:tblStyleLst xmlns:a="http://schemas.openxmlformats.org/drawingml/2006/main" def="{AA576711-34AF-4EEC-A2E2-0CD3BA22364E}">
  <a:tblStyle styleId="{AA576711-34AF-4EEC-A2E2-0CD3BA22364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90988F-1666-4B91-8158-A13CBBC5032E}" styleName="Table_1">
    <a:wholeTbl>
      <a:tcTxStyle b="off" i="off">
        <a:font>
          <a:latin typeface="Meiryo UI"/>
          <a:ea typeface="Meiryo UI"/>
          <a:cs typeface="Meiryo U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Meiryo UI"/>
          <a:ea typeface="Meiryo UI"/>
          <a:cs typeface="Meiryo UI"/>
        </a:font>
        <a:schemeClr val="lt1"/>
      </a:tcTxStyle>
      <a:tcStyle>
        <a:tcBdr/>
        <a:fill>
          <a:solidFill>
            <a:schemeClr val="accent1"/>
          </a:solidFill>
        </a:fill>
      </a:tcStyle>
    </a:firstRow>
    <a:neCell>
      <a:tcTxStyle/>
      <a:tcStyle>
        <a:tcBdr/>
      </a:tcStyle>
    </a:neCell>
    <a:nwCell>
      <a:tcTxStyle/>
      <a:tcStyle>
        <a:tcBdr/>
      </a:tcStyle>
    </a:nwCell>
  </a:tblStyle>
  <a:tblStyle styleId="{D72484A9-6DF9-44DB-803B-0015AE57B2A8}"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83" autoAdjust="0"/>
    <p:restoredTop sz="95642" autoAdjust="0"/>
  </p:normalViewPr>
  <p:slideViewPr>
    <p:cSldViewPr snapToGrid="0">
      <p:cViewPr varScale="1">
        <p:scale>
          <a:sx n="94" d="100"/>
          <a:sy n="94" d="100"/>
        </p:scale>
        <p:origin x="126" y="84"/>
      </p:cViewPr>
      <p:guideLst>
        <p:guide orient="horz" pos="2426"/>
        <p:guide pos="3221"/>
        <p:guide orient="horz" pos="2736"/>
        <p:guide orient="horz" pos="145"/>
        <p:guide orient="horz" pos="3096"/>
        <p:guide orient="horz" pos="3158"/>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customschemas.google.com/relationships/presentationmetadata" Target="meta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冨田 恵子" userId="882064ef-3a5e-4f36-a386-36a6ca0a7251" providerId="ADAL" clId="{06433AE7-DDF4-4122-A251-8E3B74ED2E2E}"/>
    <pc:docChg chg="undo custSel addSld delSld modSld modMainMaster">
      <pc:chgData name="冨田 恵子" userId="882064ef-3a5e-4f36-a386-36a6ca0a7251" providerId="ADAL" clId="{06433AE7-DDF4-4122-A251-8E3B74ED2E2E}" dt="2023-11-20T01:55:39.224" v="7115" actId="14100"/>
      <pc:docMkLst>
        <pc:docMk/>
      </pc:docMkLst>
      <pc:sldChg chg="addSp delSp modSp mod">
        <pc:chgData name="冨田 恵子" userId="882064ef-3a5e-4f36-a386-36a6ca0a7251" providerId="ADAL" clId="{06433AE7-DDF4-4122-A251-8E3B74ED2E2E}" dt="2023-11-17T01:26:48.045" v="3488" actId="108"/>
        <pc:sldMkLst>
          <pc:docMk/>
          <pc:sldMk cId="3759567325" sldId="312"/>
        </pc:sldMkLst>
        <pc:spChg chg="del">
          <ac:chgData name="冨田 恵子" userId="882064ef-3a5e-4f36-a386-36a6ca0a7251" providerId="ADAL" clId="{06433AE7-DDF4-4122-A251-8E3B74ED2E2E}" dt="2023-11-15T06:48:04.475" v="1158" actId="478"/>
          <ac:spMkLst>
            <pc:docMk/>
            <pc:sldMk cId="3759567325" sldId="312"/>
            <ac:spMk id="2" creationId="{1E4E761C-887C-16E5-3914-53403A864172}"/>
          </ac:spMkLst>
        </pc:spChg>
        <pc:spChg chg="add del mod">
          <ac:chgData name="冨田 恵子" userId="882064ef-3a5e-4f36-a386-36a6ca0a7251" providerId="ADAL" clId="{06433AE7-DDF4-4122-A251-8E3B74ED2E2E}" dt="2023-11-15T06:48:08.273" v="1159" actId="478"/>
          <ac:spMkLst>
            <pc:docMk/>
            <pc:sldMk cId="3759567325" sldId="312"/>
            <ac:spMk id="9" creationId="{41A98D82-96B9-CE0A-6600-12EDD9EB9ED9}"/>
          </ac:spMkLst>
        </pc:spChg>
        <pc:spChg chg="add mod">
          <ac:chgData name="冨田 恵子" userId="882064ef-3a5e-4f36-a386-36a6ca0a7251" providerId="ADAL" clId="{06433AE7-DDF4-4122-A251-8E3B74ED2E2E}" dt="2023-11-15T06:48:14.002" v="1160"/>
          <ac:spMkLst>
            <pc:docMk/>
            <pc:sldMk cId="3759567325" sldId="312"/>
            <ac:spMk id="10" creationId="{DFAE74D2-528F-2DAA-DFFC-E1990AC90E1C}"/>
          </ac:spMkLst>
        </pc:spChg>
        <pc:spChg chg="mod">
          <ac:chgData name="冨田 恵子" userId="882064ef-3a5e-4f36-a386-36a6ca0a7251" providerId="ADAL" clId="{06433AE7-DDF4-4122-A251-8E3B74ED2E2E}" dt="2023-11-17T01:26:48.045" v="3488" actId="108"/>
          <ac:spMkLst>
            <pc:docMk/>
            <pc:sldMk cId="3759567325" sldId="312"/>
            <ac:spMk id="12" creationId="{BFE107E8-FA14-3F54-FF7B-2318787B48AB}"/>
          </ac:spMkLst>
        </pc:spChg>
        <pc:spChg chg="add mod">
          <ac:chgData name="冨田 恵子" userId="882064ef-3a5e-4f36-a386-36a6ca0a7251" providerId="ADAL" clId="{06433AE7-DDF4-4122-A251-8E3B74ED2E2E}" dt="2023-11-17T01:17:51.273" v="3413" actId="1076"/>
          <ac:spMkLst>
            <pc:docMk/>
            <pc:sldMk cId="3759567325" sldId="312"/>
            <ac:spMk id="13" creationId="{2004D316-1D5B-01E6-7F52-18F862F5C43B}"/>
          </ac:spMkLst>
        </pc:spChg>
        <pc:spChg chg="add mod">
          <ac:chgData name="冨田 恵子" userId="882064ef-3a5e-4f36-a386-36a6ca0a7251" providerId="ADAL" clId="{06433AE7-DDF4-4122-A251-8E3B74ED2E2E}" dt="2023-11-17T01:19:02.357" v="3421" actId="14100"/>
          <ac:spMkLst>
            <pc:docMk/>
            <pc:sldMk cId="3759567325" sldId="312"/>
            <ac:spMk id="16" creationId="{1F9FF83D-022A-0282-182C-CEFA494F5CE6}"/>
          </ac:spMkLst>
        </pc:spChg>
        <pc:spChg chg="add mod">
          <ac:chgData name="冨田 恵子" userId="882064ef-3a5e-4f36-a386-36a6ca0a7251" providerId="ADAL" clId="{06433AE7-DDF4-4122-A251-8E3B74ED2E2E}" dt="2023-11-17T01:18:46.799" v="3416" actId="1076"/>
          <ac:spMkLst>
            <pc:docMk/>
            <pc:sldMk cId="3759567325" sldId="312"/>
            <ac:spMk id="19" creationId="{93B07B16-D6B6-938F-46EA-5DA3A3B96033}"/>
          </ac:spMkLst>
        </pc:spChg>
        <pc:spChg chg="add mod">
          <ac:chgData name="冨田 恵子" userId="882064ef-3a5e-4f36-a386-36a6ca0a7251" providerId="ADAL" clId="{06433AE7-DDF4-4122-A251-8E3B74ED2E2E}" dt="2023-11-16T06:06:37.066" v="2141" actId="164"/>
          <ac:spMkLst>
            <pc:docMk/>
            <pc:sldMk cId="3759567325" sldId="312"/>
            <ac:spMk id="22" creationId="{271B0F9E-1A05-CFBA-F014-F916A9FC009D}"/>
          </ac:spMkLst>
        </pc:spChg>
        <pc:spChg chg="add mod">
          <ac:chgData name="冨田 恵子" userId="882064ef-3a5e-4f36-a386-36a6ca0a7251" providerId="ADAL" clId="{06433AE7-DDF4-4122-A251-8E3B74ED2E2E}" dt="2023-11-17T01:19:39.090" v="3423"/>
          <ac:spMkLst>
            <pc:docMk/>
            <pc:sldMk cId="3759567325" sldId="312"/>
            <ac:spMk id="23" creationId="{697950BE-C4E4-FA5D-5C04-0F6FFC3813AB}"/>
          </ac:spMkLst>
        </pc:spChg>
        <pc:spChg chg="add mod">
          <ac:chgData name="冨田 恵子" userId="882064ef-3a5e-4f36-a386-36a6ca0a7251" providerId="ADAL" clId="{06433AE7-DDF4-4122-A251-8E3B74ED2E2E}" dt="2023-11-16T07:42:49.921" v="2176" actId="113"/>
          <ac:spMkLst>
            <pc:docMk/>
            <pc:sldMk cId="3759567325" sldId="312"/>
            <ac:spMk id="24" creationId="{8320D053-7B67-9A4A-1640-CA8C7CA8FA85}"/>
          </ac:spMkLst>
        </pc:spChg>
        <pc:spChg chg="add mod">
          <ac:chgData name="冨田 恵子" userId="882064ef-3a5e-4f36-a386-36a6ca0a7251" providerId="ADAL" clId="{06433AE7-DDF4-4122-A251-8E3B74ED2E2E}" dt="2023-11-16T06:06:37.066" v="2141" actId="164"/>
          <ac:spMkLst>
            <pc:docMk/>
            <pc:sldMk cId="3759567325" sldId="312"/>
            <ac:spMk id="25" creationId="{F4E772C6-BA6A-F59F-3D2C-BFDB87B189E7}"/>
          </ac:spMkLst>
        </pc:spChg>
        <pc:spChg chg="add mod">
          <ac:chgData name="冨田 恵子" userId="882064ef-3a5e-4f36-a386-36a6ca0a7251" providerId="ADAL" clId="{06433AE7-DDF4-4122-A251-8E3B74ED2E2E}" dt="2023-11-16T07:42:49.921" v="2176" actId="113"/>
          <ac:spMkLst>
            <pc:docMk/>
            <pc:sldMk cId="3759567325" sldId="312"/>
            <ac:spMk id="26" creationId="{5FF0DF71-E49D-80AA-9E96-4523B090DE0E}"/>
          </ac:spMkLst>
        </pc:spChg>
        <pc:spChg chg="add mod">
          <ac:chgData name="冨田 恵子" userId="882064ef-3a5e-4f36-a386-36a6ca0a7251" providerId="ADAL" clId="{06433AE7-DDF4-4122-A251-8E3B74ED2E2E}" dt="2023-11-16T06:06:37.066" v="2141" actId="164"/>
          <ac:spMkLst>
            <pc:docMk/>
            <pc:sldMk cId="3759567325" sldId="312"/>
            <ac:spMk id="27" creationId="{21C8ACF0-4D8F-FB95-1E88-27802ED6EE6B}"/>
          </ac:spMkLst>
        </pc:spChg>
        <pc:spChg chg="add mod">
          <ac:chgData name="冨田 恵子" userId="882064ef-3a5e-4f36-a386-36a6ca0a7251" providerId="ADAL" clId="{06433AE7-DDF4-4122-A251-8E3B74ED2E2E}" dt="2023-11-16T06:06:44.236" v="2142" actId="164"/>
          <ac:spMkLst>
            <pc:docMk/>
            <pc:sldMk cId="3759567325" sldId="312"/>
            <ac:spMk id="28" creationId="{B7C4DF4A-3C4D-CE06-E9B9-853F72080B49}"/>
          </ac:spMkLst>
        </pc:spChg>
        <pc:spChg chg="add mod">
          <ac:chgData name="冨田 恵子" userId="882064ef-3a5e-4f36-a386-36a6ca0a7251" providerId="ADAL" clId="{06433AE7-DDF4-4122-A251-8E3B74ED2E2E}" dt="2023-11-17T01:19:30.612" v="3422"/>
          <ac:spMkLst>
            <pc:docMk/>
            <pc:sldMk cId="3759567325" sldId="312"/>
            <ac:spMk id="29" creationId="{DDC4A4CC-B7E7-6D86-DC67-E0894F224A70}"/>
          </ac:spMkLst>
        </pc:spChg>
        <pc:spChg chg="add mod">
          <ac:chgData name="冨田 恵子" userId="882064ef-3a5e-4f36-a386-36a6ca0a7251" providerId="ADAL" clId="{06433AE7-DDF4-4122-A251-8E3B74ED2E2E}" dt="2023-11-16T07:42:55.265" v="2177" actId="113"/>
          <ac:spMkLst>
            <pc:docMk/>
            <pc:sldMk cId="3759567325" sldId="312"/>
            <ac:spMk id="30" creationId="{13315237-5A51-C715-5109-D6137527421D}"/>
          </ac:spMkLst>
        </pc:spChg>
        <pc:spChg chg="add mod">
          <ac:chgData name="冨田 恵子" userId="882064ef-3a5e-4f36-a386-36a6ca0a7251" providerId="ADAL" clId="{06433AE7-DDF4-4122-A251-8E3B74ED2E2E}" dt="2023-11-16T06:06:44.236" v="2142" actId="164"/>
          <ac:spMkLst>
            <pc:docMk/>
            <pc:sldMk cId="3759567325" sldId="312"/>
            <ac:spMk id="31" creationId="{9871F00A-6C47-F2C5-8ACD-451EEB79B77D}"/>
          </ac:spMkLst>
        </pc:spChg>
        <pc:spChg chg="add mod">
          <ac:chgData name="冨田 恵子" userId="882064ef-3a5e-4f36-a386-36a6ca0a7251" providerId="ADAL" clId="{06433AE7-DDF4-4122-A251-8E3B74ED2E2E}" dt="2023-11-16T07:42:55.265" v="2177" actId="113"/>
          <ac:spMkLst>
            <pc:docMk/>
            <pc:sldMk cId="3759567325" sldId="312"/>
            <ac:spMk id="32" creationId="{1D0CB66A-0DCC-DC41-74E7-326B3A608599}"/>
          </ac:spMkLst>
        </pc:spChg>
        <pc:spChg chg="add mod">
          <ac:chgData name="冨田 恵子" userId="882064ef-3a5e-4f36-a386-36a6ca0a7251" providerId="ADAL" clId="{06433AE7-DDF4-4122-A251-8E3B74ED2E2E}" dt="2023-11-16T06:06:44.236" v="2142" actId="164"/>
          <ac:spMkLst>
            <pc:docMk/>
            <pc:sldMk cId="3759567325" sldId="312"/>
            <ac:spMk id="33" creationId="{60F44CCB-972E-43A7-56A7-0117750A30D8}"/>
          </ac:spMkLst>
        </pc:spChg>
        <pc:spChg chg="add mod">
          <ac:chgData name="冨田 恵子" userId="882064ef-3a5e-4f36-a386-36a6ca0a7251" providerId="ADAL" clId="{06433AE7-DDF4-4122-A251-8E3B74ED2E2E}" dt="2023-11-16T08:25:19.705" v="2806" actId="404"/>
          <ac:spMkLst>
            <pc:docMk/>
            <pc:sldMk cId="3759567325" sldId="312"/>
            <ac:spMk id="34" creationId="{3C0C4C43-0B7C-FB1C-0338-8612DA56174D}"/>
          </ac:spMkLst>
        </pc:spChg>
        <pc:spChg chg="add mod">
          <ac:chgData name="冨田 恵子" userId="882064ef-3a5e-4f36-a386-36a6ca0a7251" providerId="ADAL" clId="{06433AE7-DDF4-4122-A251-8E3B74ED2E2E}" dt="2023-11-16T06:06:50.714" v="2143" actId="164"/>
          <ac:spMkLst>
            <pc:docMk/>
            <pc:sldMk cId="3759567325" sldId="312"/>
            <ac:spMk id="35" creationId="{BB730B39-ACDB-3400-F9ED-7CBFE6478E15}"/>
          </ac:spMkLst>
        </pc:spChg>
        <pc:spChg chg="add mod">
          <ac:chgData name="冨田 恵子" userId="882064ef-3a5e-4f36-a386-36a6ca0a7251" providerId="ADAL" clId="{06433AE7-DDF4-4122-A251-8E3B74ED2E2E}" dt="2023-11-16T07:42:58.235" v="2178" actId="113"/>
          <ac:spMkLst>
            <pc:docMk/>
            <pc:sldMk cId="3759567325" sldId="312"/>
            <ac:spMk id="36" creationId="{028B5C71-32C9-381C-F155-452036D07376}"/>
          </ac:spMkLst>
        </pc:spChg>
        <pc:spChg chg="add mod">
          <ac:chgData name="冨田 恵子" userId="882064ef-3a5e-4f36-a386-36a6ca0a7251" providerId="ADAL" clId="{06433AE7-DDF4-4122-A251-8E3B74ED2E2E}" dt="2023-11-16T06:06:50.714" v="2143" actId="164"/>
          <ac:spMkLst>
            <pc:docMk/>
            <pc:sldMk cId="3759567325" sldId="312"/>
            <ac:spMk id="37" creationId="{14737B63-308B-3A9F-D53A-CF288937DDE0}"/>
          </ac:spMkLst>
        </pc:spChg>
        <pc:spChg chg="add mod">
          <ac:chgData name="冨田 恵子" userId="882064ef-3a5e-4f36-a386-36a6ca0a7251" providerId="ADAL" clId="{06433AE7-DDF4-4122-A251-8E3B74ED2E2E}" dt="2023-11-16T07:42:58.235" v="2178" actId="113"/>
          <ac:spMkLst>
            <pc:docMk/>
            <pc:sldMk cId="3759567325" sldId="312"/>
            <ac:spMk id="38" creationId="{324383B4-41BD-8978-3FB7-E38122716406}"/>
          </ac:spMkLst>
        </pc:spChg>
        <pc:spChg chg="add mod">
          <ac:chgData name="冨田 恵子" userId="882064ef-3a5e-4f36-a386-36a6ca0a7251" providerId="ADAL" clId="{06433AE7-DDF4-4122-A251-8E3B74ED2E2E}" dt="2023-11-16T06:06:50.714" v="2143" actId="164"/>
          <ac:spMkLst>
            <pc:docMk/>
            <pc:sldMk cId="3759567325" sldId="312"/>
            <ac:spMk id="39" creationId="{304953FA-C4BD-90A4-0CB3-A1C80FE80041}"/>
          </ac:spMkLst>
        </pc:spChg>
        <pc:spChg chg="add mod">
          <ac:chgData name="冨田 恵子" userId="882064ef-3a5e-4f36-a386-36a6ca0a7251" providerId="ADAL" clId="{06433AE7-DDF4-4122-A251-8E3B74ED2E2E}" dt="2023-11-16T08:15:10.013" v="2748" actId="6549"/>
          <ac:spMkLst>
            <pc:docMk/>
            <pc:sldMk cId="3759567325" sldId="312"/>
            <ac:spMk id="40" creationId="{5FCB8020-99F7-D89E-64E9-BA2F5EFF75EB}"/>
          </ac:spMkLst>
        </pc:spChg>
        <pc:spChg chg="add mod">
          <ac:chgData name="冨田 恵子" userId="882064ef-3a5e-4f36-a386-36a6ca0a7251" providerId="ADAL" clId="{06433AE7-DDF4-4122-A251-8E3B74ED2E2E}" dt="2023-11-16T08:14:57.911" v="2746" actId="20577"/>
          <ac:spMkLst>
            <pc:docMk/>
            <pc:sldMk cId="3759567325" sldId="312"/>
            <ac:spMk id="41" creationId="{7E78781D-14A8-06DB-8376-E9600571B253}"/>
          </ac:spMkLst>
        </pc:spChg>
        <pc:spChg chg="add del mod">
          <ac:chgData name="冨田 恵子" userId="882064ef-3a5e-4f36-a386-36a6ca0a7251" providerId="ADAL" clId="{06433AE7-DDF4-4122-A251-8E3B74ED2E2E}" dt="2023-11-16T07:45:02.398" v="2185" actId="21"/>
          <ac:spMkLst>
            <pc:docMk/>
            <pc:sldMk cId="3759567325" sldId="312"/>
            <ac:spMk id="42" creationId="{6578ACB1-095D-28BF-18FA-C2BA4D2DDF63}"/>
          </ac:spMkLst>
        </pc:spChg>
        <pc:spChg chg="add del mod">
          <ac:chgData name="冨田 恵子" userId="882064ef-3a5e-4f36-a386-36a6ca0a7251" providerId="ADAL" clId="{06433AE7-DDF4-4122-A251-8E3B74ED2E2E}" dt="2023-11-17T01:18:34.808" v="3414" actId="478"/>
          <ac:spMkLst>
            <pc:docMk/>
            <pc:sldMk cId="3759567325" sldId="312"/>
            <ac:spMk id="42" creationId="{989F958F-0AC5-CE94-0845-41CEE8D82ACC}"/>
          </ac:spMkLst>
        </pc:spChg>
        <pc:spChg chg="add del mod">
          <ac:chgData name="冨田 恵子" userId="882064ef-3a5e-4f36-a386-36a6ca0a7251" providerId="ADAL" clId="{06433AE7-DDF4-4122-A251-8E3B74ED2E2E}" dt="2023-11-16T07:45:02.398" v="2185" actId="21"/>
          <ac:spMkLst>
            <pc:docMk/>
            <pc:sldMk cId="3759567325" sldId="312"/>
            <ac:spMk id="43" creationId="{5379691B-E179-AD01-A96C-162F9D8906B8}"/>
          </ac:spMkLst>
        </pc:spChg>
        <pc:spChg chg="add mod">
          <ac:chgData name="冨田 恵子" userId="882064ef-3a5e-4f36-a386-36a6ca0a7251" providerId="ADAL" clId="{06433AE7-DDF4-4122-A251-8E3B74ED2E2E}" dt="2023-11-17T01:18:58.801" v="3420" actId="14100"/>
          <ac:spMkLst>
            <pc:docMk/>
            <pc:sldMk cId="3759567325" sldId="312"/>
            <ac:spMk id="43" creationId="{8D2DF5A9-BA46-06DF-519C-6D5D11270E99}"/>
          </ac:spMkLst>
        </pc:spChg>
        <pc:spChg chg="add del mod">
          <ac:chgData name="冨田 恵子" userId="882064ef-3a5e-4f36-a386-36a6ca0a7251" providerId="ADAL" clId="{06433AE7-DDF4-4122-A251-8E3B74ED2E2E}" dt="2023-11-16T07:45:02.398" v="2185" actId="21"/>
          <ac:spMkLst>
            <pc:docMk/>
            <pc:sldMk cId="3759567325" sldId="312"/>
            <ac:spMk id="44" creationId="{EB1CDE8F-DE09-6926-E749-727EF174E8E2}"/>
          </ac:spMkLst>
        </pc:spChg>
        <pc:spChg chg="add del mod">
          <ac:chgData name="冨田 恵子" userId="882064ef-3a5e-4f36-a386-36a6ca0a7251" providerId="ADAL" clId="{06433AE7-DDF4-4122-A251-8E3B74ED2E2E}" dt="2023-11-16T07:45:02.398" v="2185" actId="21"/>
          <ac:spMkLst>
            <pc:docMk/>
            <pc:sldMk cId="3759567325" sldId="312"/>
            <ac:spMk id="45" creationId="{3D76DF9D-7394-CD58-A34B-717E70E375DA}"/>
          </ac:spMkLst>
        </pc:spChg>
        <pc:spChg chg="add del mod">
          <ac:chgData name="冨田 恵子" userId="882064ef-3a5e-4f36-a386-36a6ca0a7251" providerId="ADAL" clId="{06433AE7-DDF4-4122-A251-8E3B74ED2E2E}" dt="2023-11-16T07:45:02.398" v="2185" actId="21"/>
          <ac:spMkLst>
            <pc:docMk/>
            <pc:sldMk cId="3759567325" sldId="312"/>
            <ac:spMk id="46" creationId="{F0962A55-1679-9A04-AF1B-B0EA82ECBD13}"/>
          </ac:spMkLst>
        </pc:spChg>
        <pc:spChg chg="add mod">
          <ac:chgData name="冨田 恵子" userId="882064ef-3a5e-4f36-a386-36a6ca0a7251" providerId="ADAL" clId="{06433AE7-DDF4-4122-A251-8E3B74ED2E2E}" dt="2023-11-16T08:17:13.422" v="2756"/>
          <ac:spMkLst>
            <pc:docMk/>
            <pc:sldMk cId="3759567325" sldId="312"/>
            <ac:spMk id="48" creationId="{0173250E-8DEB-676B-26E2-2C1F94C617B6}"/>
          </ac:spMkLst>
        </pc:spChg>
        <pc:grpChg chg="add mod">
          <ac:chgData name="冨田 恵子" userId="882064ef-3a5e-4f36-a386-36a6ca0a7251" providerId="ADAL" clId="{06433AE7-DDF4-4122-A251-8E3B74ED2E2E}" dt="2023-11-16T06:06:37.066" v="2141" actId="164"/>
          <ac:grpSpMkLst>
            <pc:docMk/>
            <pc:sldMk cId="3759567325" sldId="312"/>
            <ac:grpSpMk id="2" creationId="{0C266C24-FF6C-11E9-9C88-456C8228B380}"/>
          </ac:grpSpMkLst>
        </pc:grpChg>
        <pc:grpChg chg="add mod">
          <ac:chgData name="冨田 恵子" userId="882064ef-3a5e-4f36-a386-36a6ca0a7251" providerId="ADAL" clId="{06433AE7-DDF4-4122-A251-8E3B74ED2E2E}" dt="2023-11-16T06:06:44.236" v="2142" actId="164"/>
          <ac:grpSpMkLst>
            <pc:docMk/>
            <pc:sldMk cId="3759567325" sldId="312"/>
            <ac:grpSpMk id="3" creationId="{AB0D5EC9-B594-7EF9-5190-8955CC3349DE}"/>
          </ac:grpSpMkLst>
        </pc:grpChg>
        <pc:grpChg chg="add mod">
          <ac:chgData name="冨田 恵子" userId="882064ef-3a5e-4f36-a386-36a6ca0a7251" providerId="ADAL" clId="{06433AE7-DDF4-4122-A251-8E3B74ED2E2E}" dt="2023-11-16T06:06:50.714" v="2143" actId="164"/>
          <ac:grpSpMkLst>
            <pc:docMk/>
            <pc:sldMk cId="3759567325" sldId="312"/>
            <ac:grpSpMk id="4" creationId="{6B60F800-D6FD-689D-A9CA-245DE68C43D5}"/>
          </ac:grpSpMkLst>
        </pc:grpChg>
        <pc:grpChg chg="add mod">
          <ac:chgData name="冨田 恵子" userId="882064ef-3a5e-4f36-a386-36a6ca0a7251" providerId="ADAL" clId="{06433AE7-DDF4-4122-A251-8E3B74ED2E2E}" dt="2023-11-16T06:07:31.756" v="2167" actId="1036"/>
          <ac:grpSpMkLst>
            <pc:docMk/>
            <pc:sldMk cId="3759567325" sldId="312"/>
            <ac:grpSpMk id="5" creationId="{46F03E25-01E9-ED55-1508-AE0E08608AA2}"/>
          </ac:grpSpMkLst>
        </pc:grpChg>
        <pc:grpChg chg="add mod">
          <ac:chgData name="冨田 恵子" userId="882064ef-3a5e-4f36-a386-36a6ca0a7251" providerId="ADAL" clId="{06433AE7-DDF4-4122-A251-8E3B74ED2E2E}" dt="2023-11-16T06:07:31.756" v="2167" actId="1036"/>
          <ac:grpSpMkLst>
            <pc:docMk/>
            <pc:sldMk cId="3759567325" sldId="312"/>
            <ac:grpSpMk id="7" creationId="{33CE8832-3D80-D009-C1C8-2CF888300FC1}"/>
          </ac:grpSpMkLst>
        </pc:grpChg>
        <pc:grpChg chg="add mod">
          <ac:chgData name="冨田 恵子" userId="882064ef-3a5e-4f36-a386-36a6ca0a7251" providerId="ADAL" clId="{06433AE7-DDF4-4122-A251-8E3B74ED2E2E}" dt="2023-11-16T06:07:31.756" v="2167" actId="1036"/>
          <ac:grpSpMkLst>
            <pc:docMk/>
            <pc:sldMk cId="3759567325" sldId="312"/>
            <ac:grpSpMk id="9" creationId="{79628C76-1474-5F2D-B679-000AEDDAD924}"/>
          </ac:grpSpMkLst>
        </pc:grpChg>
        <pc:grpChg chg="add del mod">
          <ac:chgData name="冨田 恵子" userId="882064ef-3a5e-4f36-a386-36a6ca0a7251" providerId="ADAL" clId="{06433AE7-DDF4-4122-A251-8E3B74ED2E2E}" dt="2023-11-16T05:42:59.950" v="1879" actId="165"/>
          <ac:grpSpMkLst>
            <pc:docMk/>
            <pc:sldMk cId="3759567325" sldId="312"/>
            <ac:grpSpMk id="13" creationId="{215A1FAF-8ACF-46D4-F635-DB30E0F9BDDD}"/>
          </ac:grpSpMkLst>
        </pc:grpChg>
        <pc:grpChg chg="add del mod">
          <ac:chgData name="冨田 恵子" userId="882064ef-3a5e-4f36-a386-36a6ca0a7251" providerId="ADAL" clId="{06433AE7-DDF4-4122-A251-8E3B74ED2E2E}" dt="2023-11-16T05:53:12.627" v="1883" actId="165"/>
          <ac:grpSpMkLst>
            <pc:docMk/>
            <pc:sldMk cId="3759567325" sldId="312"/>
            <ac:grpSpMk id="16" creationId="{21562C5A-32E2-9C11-1352-AB349FB83D6A}"/>
          </ac:grpSpMkLst>
        </pc:grpChg>
        <pc:grpChg chg="add del mod">
          <ac:chgData name="冨田 恵子" userId="882064ef-3a5e-4f36-a386-36a6ca0a7251" providerId="ADAL" clId="{06433AE7-DDF4-4122-A251-8E3B74ED2E2E}" dt="2023-11-16T05:53:28.860" v="1886" actId="165"/>
          <ac:grpSpMkLst>
            <pc:docMk/>
            <pc:sldMk cId="3759567325" sldId="312"/>
            <ac:grpSpMk id="19" creationId="{D2414020-A018-CDB6-23AD-960A380DB4B6}"/>
          </ac:grpSpMkLst>
        </pc:grpChg>
        <pc:graphicFrameChg chg="del">
          <ac:chgData name="冨田 恵子" userId="882064ef-3a5e-4f36-a386-36a6ca0a7251" providerId="ADAL" clId="{06433AE7-DDF4-4122-A251-8E3B74ED2E2E}" dt="2023-11-15T06:53:13.169" v="1223" actId="478"/>
          <ac:graphicFrameMkLst>
            <pc:docMk/>
            <pc:sldMk cId="3759567325" sldId="312"/>
            <ac:graphicFrameMk id="3" creationId="{69962BB7-B7A2-6DAA-90DD-D594411CF693}"/>
          </ac:graphicFrameMkLst>
        </pc:graphicFrameChg>
        <pc:graphicFrameChg chg="add del">
          <ac:chgData name="冨田 恵子" userId="882064ef-3a5e-4f36-a386-36a6ca0a7251" providerId="ADAL" clId="{06433AE7-DDF4-4122-A251-8E3B74ED2E2E}" dt="2023-11-15T06:53:45.217" v="1265" actId="478"/>
          <ac:graphicFrameMkLst>
            <pc:docMk/>
            <pc:sldMk cId="3759567325" sldId="312"/>
            <ac:graphicFrameMk id="4" creationId="{688C2DAC-E103-5AD2-842D-7112E134E56B}"/>
          </ac:graphicFrameMkLst>
        </pc:graphicFrameChg>
        <pc:graphicFrameChg chg="del">
          <ac:chgData name="冨田 恵子" userId="882064ef-3a5e-4f36-a386-36a6ca0a7251" providerId="ADAL" clId="{06433AE7-DDF4-4122-A251-8E3B74ED2E2E}" dt="2023-11-15T06:53:45.217" v="1265" actId="478"/>
          <ac:graphicFrameMkLst>
            <pc:docMk/>
            <pc:sldMk cId="3759567325" sldId="312"/>
            <ac:graphicFrameMk id="5" creationId="{E2BB3311-7826-7D52-B9B6-125166AC5DF5}"/>
          </ac:graphicFrameMkLst>
        </pc:graphicFrameChg>
        <pc:picChg chg="mod">
          <ac:chgData name="冨田 恵子" userId="882064ef-3a5e-4f36-a386-36a6ca0a7251" providerId="ADAL" clId="{06433AE7-DDF4-4122-A251-8E3B74ED2E2E}" dt="2023-11-16T06:06:44.236" v="2142" actId="164"/>
          <ac:picMkLst>
            <pc:docMk/>
            <pc:sldMk cId="3759567325" sldId="312"/>
            <ac:picMk id="6" creationId="{D8F148A8-8BEC-5F4E-2E99-733D5847A40D}"/>
          </ac:picMkLst>
        </pc:picChg>
        <pc:picChg chg="mod">
          <ac:chgData name="冨田 恵子" userId="882064ef-3a5e-4f36-a386-36a6ca0a7251" providerId="ADAL" clId="{06433AE7-DDF4-4122-A251-8E3B74ED2E2E}" dt="2023-11-16T06:06:37.066" v="2141" actId="164"/>
          <ac:picMkLst>
            <pc:docMk/>
            <pc:sldMk cId="3759567325" sldId="312"/>
            <ac:picMk id="8" creationId="{2BCC232A-A9EA-C0AF-461D-A90F21BD4B3F}"/>
          </ac:picMkLst>
        </pc:picChg>
        <pc:picChg chg="mod">
          <ac:chgData name="冨田 恵子" userId="882064ef-3a5e-4f36-a386-36a6ca0a7251" providerId="ADAL" clId="{06433AE7-DDF4-4122-A251-8E3B74ED2E2E}" dt="2023-11-16T06:06:50.714" v="2143" actId="164"/>
          <ac:picMkLst>
            <pc:docMk/>
            <pc:sldMk cId="3759567325" sldId="312"/>
            <ac:picMk id="11" creationId="{4CABD110-7EEF-AE5C-C1FE-C3D14EB0A854}"/>
          </ac:picMkLst>
        </pc:picChg>
        <pc:cxnChg chg="mod topLvl">
          <ac:chgData name="冨田 恵子" userId="882064ef-3a5e-4f36-a386-36a6ca0a7251" providerId="ADAL" clId="{06433AE7-DDF4-4122-A251-8E3B74ED2E2E}" dt="2023-11-16T05:43:14.802" v="1882" actId="338"/>
          <ac:cxnSpMkLst>
            <pc:docMk/>
            <pc:sldMk cId="3759567325" sldId="312"/>
            <ac:cxnSpMk id="14" creationId="{17B29FE5-7513-F40E-E2EF-314EDDB50AF1}"/>
          </ac:cxnSpMkLst>
        </pc:cxnChg>
        <pc:cxnChg chg="mod topLvl">
          <ac:chgData name="冨田 恵子" userId="882064ef-3a5e-4f36-a386-36a6ca0a7251" providerId="ADAL" clId="{06433AE7-DDF4-4122-A251-8E3B74ED2E2E}" dt="2023-11-16T05:43:14.802" v="1882" actId="338"/>
          <ac:cxnSpMkLst>
            <pc:docMk/>
            <pc:sldMk cId="3759567325" sldId="312"/>
            <ac:cxnSpMk id="15" creationId="{7D3A07E3-570A-C544-D247-E492075CA4D9}"/>
          </ac:cxnSpMkLst>
        </pc:cxnChg>
        <pc:cxnChg chg="mod topLvl">
          <ac:chgData name="冨田 恵子" userId="882064ef-3a5e-4f36-a386-36a6ca0a7251" providerId="ADAL" clId="{06433AE7-DDF4-4122-A251-8E3B74ED2E2E}" dt="2023-11-16T05:53:20.633" v="1885" actId="164"/>
          <ac:cxnSpMkLst>
            <pc:docMk/>
            <pc:sldMk cId="3759567325" sldId="312"/>
            <ac:cxnSpMk id="17" creationId="{692E2370-4CED-D5EE-B0C1-F55AE9F49D16}"/>
          </ac:cxnSpMkLst>
        </pc:cxnChg>
        <pc:cxnChg chg="mod topLvl">
          <ac:chgData name="冨田 恵子" userId="882064ef-3a5e-4f36-a386-36a6ca0a7251" providerId="ADAL" clId="{06433AE7-DDF4-4122-A251-8E3B74ED2E2E}" dt="2023-11-16T05:53:20.633" v="1885" actId="164"/>
          <ac:cxnSpMkLst>
            <pc:docMk/>
            <pc:sldMk cId="3759567325" sldId="312"/>
            <ac:cxnSpMk id="18" creationId="{EF27429C-AA8B-0FA9-8BAC-B6207388A681}"/>
          </ac:cxnSpMkLst>
        </pc:cxnChg>
        <pc:cxnChg chg="mod topLvl">
          <ac:chgData name="冨田 恵子" userId="882064ef-3a5e-4f36-a386-36a6ca0a7251" providerId="ADAL" clId="{06433AE7-DDF4-4122-A251-8E3B74ED2E2E}" dt="2023-11-16T05:53:34.656" v="1888" actId="338"/>
          <ac:cxnSpMkLst>
            <pc:docMk/>
            <pc:sldMk cId="3759567325" sldId="312"/>
            <ac:cxnSpMk id="20" creationId="{11FD49EB-C006-12DB-FA3C-A6E1CCD4CC90}"/>
          </ac:cxnSpMkLst>
        </pc:cxnChg>
        <pc:cxnChg chg="mod topLvl">
          <ac:chgData name="冨田 恵子" userId="882064ef-3a5e-4f36-a386-36a6ca0a7251" providerId="ADAL" clId="{06433AE7-DDF4-4122-A251-8E3B74ED2E2E}" dt="2023-11-16T05:53:34.656" v="1888" actId="338"/>
          <ac:cxnSpMkLst>
            <pc:docMk/>
            <pc:sldMk cId="3759567325" sldId="312"/>
            <ac:cxnSpMk id="21" creationId="{838273B5-3EE2-16BF-B279-85E85D588C1F}"/>
          </ac:cxnSpMkLst>
        </pc:cxnChg>
        <pc:cxnChg chg="add del mod">
          <ac:chgData name="冨田 恵子" userId="882064ef-3a5e-4f36-a386-36a6ca0a7251" providerId="ADAL" clId="{06433AE7-DDF4-4122-A251-8E3B74ED2E2E}" dt="2023-11-16T07:47:08.908" v="2197"/>
          <ac:cxnSpMkLst>
            <pc:docMk/>
            <pc:sldMk cId="3759567325" sldId="312"/>
            <ac:cxnSpMk id="47" creationId="{EAEAC5AC-B233-0269-2DFA-4A9D1FB4660B}"/>
          </ac:cxnSpMkLst>
        </pc:cxnChg>
      </pc:sldChg>
      <pc:sldChg chg="addSp delSp modSp mod">
        <pc:chgData name="冨田 恵子" userId="882064ef-3a5e-4f36-a386-36a6ca0a7251" providerId="ADAL" clId="{06433AE7-DDF4-4122-A251-8E3B74ED2E2E}" dt="2023-11-17T01:26:38.773" v="3487" actId="108"/>
        <pc:sldMkLst>
          <pc:docMk/>
          <pc:sldMk cId="3700576105" sldId="321"/>
        </pc:sldMkLst>
        <pc:spChg chg="del">
          <ac:chgData name="冨田 恵子" userId="882064ef-3a5e-4f36-a386-36a6ca0a7251" providerId="ADAL" clId="{06433AE7-DDF4-4122-A251-8E3B74ED2E2E}" dt="2023-11-15T06:15:06.150" v="605" actId="478"/>
          <ac:spMkLst>
            <pc:docMk/>
            <pc:sldMk cId="3700576105" sldId="321"/>
            <ac:spMk id="2" creationId="{1E4E761C-887C-16E5-3914-53403A864172}"/>
          </ac:spMkLst>
        </pc:spChg>
        <pc:spChg chg="add del mod">
          <ac:chgData name="冨田 恵子" userId="882064ef-3a5e-4f36-a386-36a6ca0a7251" providerId="ADAL" clId="{06433AE7-DDF4-4122-A251-8E3B74ED2E2E}" dt="2023-11-16T06:01:05.499" v="1982" actId="478"/>
          <ac:spMkLst>
            <pc:docMk/>
            <pc:sldMk cId="3700576105" sldId="321"/>
            <ac:spMk id="3" creationId="{A1AF0E3A-FEC9-8653-7FA7-4E3D253D8782}"/>
          </ac:spMkLst>
        </pc:spChg>
        <pc:spChg chg="add mod">
          <ac:chgData name="冨田 恵子" userId="882064ef-3a5e-4f36-a386-36a6ca0a7251" providerId="ADAL" clId="{06433AE7-DDF4-4122-A251-8E3B74ED2E2E}" dt="2023-11-17T01:17:34.455" v="3411" actId="1038"/>
          <ac:spMkLst>
            <pc:docMk/>
            <pc:sldMk cId="3700576105" sldId="321"/>
            <ac:spMk id="3" creationId="{A8AB3335-0A1A-EA76-2765-FEE103471F49}"/>
          </ac:spMkLst>
        </pc:spChg>
        <pc:spChg chg="mod">
          <ac:chgData name="冨田 恵子" userId="882064ef-3a5e-4f36-a386-36a6ca0a7251" providerId="ADAL" clId="{06433AE7-DDF4-4122-A251-8E3B74ED2E2E}" dt="2023-11-17T01:26:38.773" v="3487" actId="108"/>
          <ac:spMkLst>
            <pc:docMk/>
            <pc:sldMk cId="3700576105" sldId="321"/>
            <ac:spMk id="4" creationId="{AEDB9BB7-CD61-3B5C-639E-45A339577887}"/>
          </ac:spMkLst>
        </pc:spChg>
        <pc:spChg chg="add mod">
          <ac:chgData name="冨田 恵子" userId="882064ef-3a5e-4f36-a386-36a6ca0a7251" providerId="ADAL" clId="{06433AE7-DDF4-4122-A251-8E3B74ED2E2E}" dt="2023-11-16T05:59:57.728" v="1978"/>
          <ac:spMkLst>
            <pc:docMk/>
            <pc:sldMk cId="3700576105" sldId="321"/>
            <ac:spMk id="5" creationId="{9E73FC08-FBC5-EFF0-EBCC-8B2AD02668DB}"/>
          </ac:spMkLst>
        </pc:spChg>
        <pc:spChg chg="add del mod">
          <ac:chgData name="冨田 恵子" userId="882064ef-3a5e-4f36-a386-36a6ca0a7251" providerId="ADAL" clId="{06433AE7-DDF4-4122-A251-8E3B74ED2E2E}" dt="2023-11-15T06:15:08.860" v="606" actId="478"/>
          <ac:spMkLst>
            <pc:docMk/>
            <pc:sldMk cId="3700576105" sldId="321"/>
            <ac:spMk id="6" creationId="{B1626892-9642-2A4E-5FFF-6C246900572B}"/>
          </ac:spMkLst>
        </pc:spChg>
        <pc:spChg chg="add del mod">
          <ac:chgData name="冨田 恵子" userId="882064ef-3a5e-4f36-a386-36a6ca0a7251" providerId="ADAL" clId="{06433AE7-DDF4-4122-A251-8E3B74ED2E2E}" dt="2023-11-16T06:01:05.499" v="1982" actId="478"/>
          <ac:spMkLst>
            <pc:docMk/>
            <pc:sldMk cId="3700576105" sldId="321"/>
            <ac:spMk id="6" creationId="{B1F0D6A6-1D5F-0AEC-19A9-BD338546FAB7}"/>
          </ac:spMkLst>
        </pc:spChg>
        <pc:spChg chg="add mod">
          <ac:chgData name="冨田 恵子" userId="882064ef-3a5e-4f36-a386-36a6ca0a7251" providerId="ADAL" clId="{06433AE7-DDF4-4122-A251-8E3B74ED2E2E}" dt="2023-11-17T01:17:34.455" v="3411" actId="1038"/>
          <ac:spMkLst>
            <pc:docMk/>
            <pc:sldMk cId="3700576105" sldId="321"/>
            <ac:spMk id="6" creationId="{C13A5D82-7DBC-2D1A-E9B3-94B6BAF3ED8C}"/>
          </ac:spMkLst>
        </pc:spChg>
        <pc:spChg chg="add mod">
          <ac:chgData name="冨田 恵子" userId="882064ef-3a5e-4f36-a386-36a6ca0a7251" providerId="ADAL" clId="{06433AE7-DDF4-4122-A251-8E3B74ED2E2E}" dt="2023-11-17T01:15:06.650" v="3336" actId="1076"/>
          <ac:spMkLst>
            <pc:docMk/>
            <pc:sldMk cId="3700576105" sldId="321"/>
            <ac:spMk id="7" creationId="{FA408BD7-FF89-B3A5-3E3B-4FB1B27A464E}"/>
          </ac:spMkLst>
        </pc:spChg>
        <pc:spChg chg="add mod">
          <ac:chgData name="冨田 恵子" userId="882064ef-3a5e-4f36-a386-36a6ca0a7251" providerId="ADAL" clId="{06433AE7-DDF4-4122-A251-8E3B74ED2E2E}" dt="2023-11-15T06:15:16.256" v="607"/>
          <ac:spMkLst>
            <pc:docMk/>
            <pc:sldMk cId="3700576105" sldId="321"/>
            <ac:spMk id="8" creationId="{5D69E09D-7B36-2DA2-6C98-A951770BB7E2}"/>
          </ac:spMkLst>
        </pc:spChg>
        <pc:spChg chg="add mod">
          <ac:chgData name="冨田 恵子" userId="882064ef-3a5e-4f36-a386-36a6ca0a7251" providerId="ADAL" clId="{06433AE7-DDF4-4122-A251-8E3B74ED2E2E}" dt="2023-11-16T08:13:16.857" v="2716" actId="120"/>
          <ac:spMkLst>
            <pc:docMk/>
            <pc:sldMk cId="3700576105" sldId="321"/>
            <ac:spMk id="10" creationId="{EFEF2B5F-D5FB-FE88-AD1E-02D8FF4DC018}"/>
          </ac:spMkLst>
        </pc:spChg>
        <pc:spChg chg="add mod">
          <ac:chgData name="冨田 恵子" userId="882064ef-3a5e-4f36-a386-36a6ca0a7251" providerId="ADAL" clId="{06433AE7-DDF4-4122-A251-8E3B74ED2E2E}" dt="2023-11-17T01:17:34.455" v="3411" actId="1038"/>
          <ac:spMkLst>
            <pc:docMk/>
            <pc:sldMk cId="3700576105" sldId="321"/>
            <ac:spMk id="12" creationId="{FC59AF93-821A-B7B2-0896-F21E8B97E7CA}"/>
          </ac:spMkLst>
        </pc:spChg>
        <pc:spChg chg="add mod">
          <ac:chgData name="冨田 恵子" userId="882064ef-3a5e-4f36-a386-36a6ca0a7251" providerId="ADAL" clId="{06433AE7-DDF4-4122-A251-8E3B74ED2E2E}" dt="2023-11-17T01:17:34.455" v="3411" actId="1038"/>
          <ac:spMkLst>
            <pc:docMk/>
            <pc:sldMk cId="3700576105" sldId="321"/>
            <ac:spMk id="13" creationId="{69223580-BB36-58BD-9285-38D363CBEE26}"/>
          </ac:spMkLst>
        </pc:spChg>
        <pc:spChg chg="add mod">
          <ac:chgData name="冨田 恵子" userId="882064ef-3a5e-4f36-a386-36a6ca0a7251" providerId="ADAL" clId="{06433AE7-DDF4-4122-A251-8E3B74ED2E2E}" dt="2023-11-17T01:17:34.455" v="3411" actId="1038"/>
          <ac:spMkLst>
            <pc:docMk/>
            <pc:sldMk cId="3700576105" sldId="321"/>
            <ac:spMk id="16" creationId="{BFF90683-8772-43E4-11B0-F95C73405973}"/>
          </ac:spMkLst>
        </pc:spChg>
        <pc:spChg chg="add mod">
          <ac:chgData name="冨田 恵子" userId="882064ef-3a5e-4f36-a386-36a6ca0a7251" providerId="ADAL" clId="{06433AE7-DDF4-4122-A251-8E3B74ED2E2E}" dt="2023-11-16T08:24:06.856" v="2789" actId="1035"/>
          <ac:spMkLst>
            <pc:docMk/>
            <pc:sldMk cId="3700576105" sldId="321"/>
            <ac:spMk id="23" creationId="{F3A863DB-4E3A-B7AE-5363-59EA9884104A}"/>
          </ac:spMkLst>
        </pc:spChg>
        <pc:spChg chg="add del mod">
          <ac:chgData name="冨田 恵子" userId="882064ef-3a5e-4f36-a386-36a6ca0a7251" providerId="ADAL" clId="{06433AE7-DDF4-4122-A251-8E3B74ED2E2E}" dt="2023-11-15T06:34:50.039" v="974" actId="478"/>
          <ac:spMkLst>
            <pc:docMk/>
            <pc:sldMk cId="3700576105" sldId="321"/>
            <ac:spMk id="25" creationId="{A4499FDC-3E09-DA63-0948-6043734FD8F3}"/>
          </ac:spMkLst>
        </pc:spChg>
        <pc:spChg chg="add mod">
          <ac:chgData name="冨田 恵子" userId="882064ef-3a5e-4f36-a386-36a6ca0a7251" providerId="ADAL" clId="{06433AE7-DDF4-4122-A251-8E3B74ED2E2E}" dt="2023-11-17T01:19:47.756" v="3424"/>
          <ac:spMkLst>
            <pc:docMk/>
            <pc:sldMk cId="3700576105" sldId="321"/>
            <ac:spMk id="26" creationId="{33202715-395B-3628-7DD6-48F5D4032B13}"/>
          </ac:spMkLst>
        </pc:spChg>
        <pc:spChg chg="add mod">
          <ac:chgData name="冨田 恵子" userId="882064ef-3a5e-4f36-a386-36a6ca0a7251" providerId="ADAL" clId="{06433AE7-DDF4-4122-A251-8E3B74ED2E2E}" dt="2023-11-16T08:24:29.124" v="2800" actId="1036"/>
          <ac:spMkLst>
            <pc:docMk/>
            <pc:sldMk cId="3700576105" sldId="321"/>
            <ac:spMk id="27" creationId="{54C2A9A5-F40A-612D-1598-B0F3B354AE21}"/>
          </ac:spMkLst>
        </pc:spChg>
        <pc:spChg chg="add mod">
          <ac:chgData name="冨田 恵子" userId="882064ef-3a5e-4f36-a386-36a6ca0a7251" providerId="ADAL" clId="{06433AE7-DDF4-4122-A251-8E3B74ED2E2E}" dt="2023-11-16T08:24:44.201" v="2804" actId="1036"/>
          <ac:spMkLst>
            <pc:docMk/>
            <pc:sldMk cId="3700576105" sldId="321"/>
            <ac:spMk id="28" creationId="{711D80DA-27AD-4F56-FAD7-3A57C7E3C1A0}"/>
          </ac:spMkLst>
        </pc:spChg>
        <pc:spChg chg="add mod">
          <ac:chgData name="冨田 恵子" userId="882064ef-3a5e-4f36-a386-36a6ca0a7251" providerId="ADAL" clId="{06433AE7-DDF4-4122-A251-8E3B74ED2E2E}" dt="2023-11-16T08:24:44.201" v="2804" actId="1036"/>
          <ac:spMkLst>
            <pc:docMk/>
            <pc:sldMk cId="3700576105" sldId="321"/>
            <ac:spMk id="29" creationId="{E5B5E06A-22A1-C427-B3E4-D5837961B82A}"/>
          </ac:spMkLst>
        </pc:spChg>
        <pc:spChg chg="add mod">
          <ac:chgData name="冨田 恵子" userId="882064ef-3a5e-4f36-a386-36a6ca0a7251" providerId="ADAL" clId="{06433AE7-DDF4-4122-A251-8E3B74ED2E2E}" dt="2023-11-16T08:24:44.201" v="2804" actId="1036"/>
          <ac:spMkLst>
            <pc:docMk/>
            <pc:sldMk cId="3700576105" sldId="321"/>
            <ac:spMk id="30" creationId="{DC5B9669-36C3-F456-339A-78CD42DCD0A3}"/>
          </ac:spMkLst>
        </pc:spChg>
        <pc:spChg chg="add mod">
          <ac:chgData name="冨田 恵子" userId="882064ef-3a5e-4f36-a386-36a6ca0a7251" providerId="ADAL" clId="{06433AE7-DDF4-4122-A251-8E3B74ED2E2E}" dt="2023-11-16T08:24:44.201" v="2804" actId="1036"/>
          <ac:spMkLst>
            <pc:docMk/>
            <pc:sldMk cId="3700576105" sldId="321"/>
            <ac:spMk id="32" creationId="{E367A0B9-56A2-0FA6-2421-40AB505CD858}"/>
          </ac:spMkLst>
        </pc:spChg>
        <pc:spChg chg="add mod">
          <ac:chgData name="冨田 恵子" userId="882064ef-3a5e-4f36-a386-36a6ca0a7251" providerId="ADAL" clId="{06433AE7-DDF4-4122-A251-8E3B74ED2E2E}" dt="2023-11-16T08:24:44.201" v="2804" actId="1036"/>
          <ac:spMkLst>
            <pc:docMk/>
            <pc:sldMk cId="3700576105" sldId="321"/>
            <ac:spMk id="34" creationId="{2F117800-47D0-A489-A4A3-F86B471E535F}"/>
          </ac:spMkLst>
        </pc:spChg>
        <pc:spChg chg="add mod">
          <ac:chgData name="冨田 恵子" userId="882064ef-3a5e-4f36-a386-36a6ca0a7251" providerId="ADAL" clId="{06433AE7-DDF4-4122-A251-8E3B74ED2E2E}" dt="2023-11-16T08:24:06.856" v="2789" actId="1035"/>
          <ac:spMkLst>
            <pc:docMk/>
            <pc:sldMk cId="3700576105" sldId="321"/>
            <ac:spMk id="35" creationId="{5531473F-8C77-7BC6-E6F2-2BDA34EE1EA3}"/>
          </ac:spMkLst>
        </pc:spChg>
        <pc:spChg chg="add mod">
          <ac:chgData name="冨田 恵子" userId="882064ef-3a5e-4f36-a386-36a6ca0a7251" providerId="ADAL" clId="{06433AE7-DDF4-4122-A251-8E3B74ED2E2E}" dt="2023-11-16T08:24:29.124" v="2800" actId="1036"/>
          <ac:spMkLst>
            <pc:docMk/>
            <pc:sldMk cId="3700576105" sldId="321"/>
            <ac:spMk id="36" creationId="{C5E8AC53-D16E-D8FC-AB57-F9CEAC29017F}"/>
          </ac:spMkLst>
        </pc:spChg>
        <pc:spChg chg="add mod">
          <ac:chgData name="冨田 恵子" userId="882064ef-3a5e-4f36-a386-36a6ca0a7251" providerId="ADAL" clId="{06433AE7-DDF4-4122-A251-8E3B74ED2E2E}" dt="2023-11-16T08:24:29.124" v="2800" actId="1036"/>
          <ac:spMkLst>
            <pc:docMk/>
            <pc:sldMk cId="3700576105" sldId="321"/>
            <ac:spMk id="37" creationId="{BF13977D-5A7B-5CD0-F201-0335A189EE68}"/>
          </ac:spMkLst>
        </pc:spChg>
        <pc:spChg chg="add mod">
          <ac:chgData name="冨田 恵子" userId="882064ef-3a5e-4f36-a386-36a6ca0a7251" providerId="ADAL" clId="{06433AE7-DDF4-4122-A251-8E3B74ED2E2E}" dt="2023-11-16T08:24:44.201" v="2804" actId="1036"/>
          <ac:spMkLst>
            <pc:docMk/>
            <pc:sldMk cId="3700576105" sldId="321"/>
            <ac:spMk id="38" creationId="{927F8BD2-0605-45C9-E72D-3E999A5F5B79}"/>
          </ac:spMkLst>
        </pc:spChg>
        <pc:spChg chg="add mod">
          <ac:chgData name="冨田 恵子" userId="882064ef-3a5e-4f36-a386-36a6ca0a7251" providerId="ADAL" clId="{06433AE7-DDF4-4122-A251-8E3B74ED2E2E}" dt="2023-11-16T08:24:44.201" v="2804" actId="1036"/>
          <ac:spMkLst>
            <pc:docMk/>
            <pc:sldMk cId="3700576105" sldId="321"/>
            <ac:spMk id="39" creationId="{FD2C4111-28D2-4C18-4EB4-DB0474B4480E}"/>
          </ac:spMkLst>
        </pc:spChg>
        <pc:spChg chg="add mod">
          <ac:chgData name="冨田 恵子" userId="882064ef-3a5e-4f36-a386-36a6ca0a7251" providerId="ADAL" clId="{06433AE7-DDF4-4122-A251-8E3B74ED2E2E}" dt="2023-11-16T08:24:44.201" v="2804" actId="1036"/>
          <ac:spMkLst>
            <pc:docMk/>
            <pc:sldMk cId="3700576105" sldId="321"/>
            <ac:spMk id="40" creationId="{F185033B-CB16-A63E-490A-105C900B8C64}"/>
          </ac:spMkLst>
        </pc:spChg>
        <pc:spChg chg="add mod">
          <ac:chgData name="冨田 恵子" userId="882064ef-3a5e-4f36-a386-36a6ca0a7251" providerId="ADAL" clId="{06433AE7-DDF4-4122-A251-8E3B74ED2E2E}" dt="2023-11-16T08:24:44.201" v="2804" actId="1036"/>
          <ac:spMkLst>
            <pc:docMk/>
            <pc:sldMk cId="3700576105" sldId="321"/>
            <ac:spMk id="41" creationId="{03B083C7-45A9-EB44-761E-C0BCF62FE729}"/>
          </ac:spMkLst>
        </pc:spChg>
        <pc:spChg chg="add mod">
          <ac:chgData name="冨田 恵子" userId="882064ef-3a5e-4f36-a386-36a6ca0a7251" providerId="ADAL" clId="{06433AE7-DDF4-4122-A251-8E3B74ED2E2E}" dt="2023-11-16T08:24:44.201" v="2804" actId="1036"/>
          <ac:spMkLst>
            <pc:docMk/>
            <pc:sldMk cId="3700576105" sldId="321"/>
            <ac:spMk id="42" creationId="{EA081AFE-3ECE-C624-B676-8CD38AEB0165}"/>
          </ac:spMkLst>
        </pc:spChg>
        <pc:grpChg chg="add mod">
          <ac:chgData name="冨田 恵子" userId="882064ef-3a5e-4f36-a386-36a6ca0a7251" providerId="ADAL" clId="{06433AE7-DDF4-4122-A251-8E3B74ED2E2E}" dt="2023-11-16T08:24:15.656" v="2790" actId="14100"/>
          <ac:grpSpMkLst>
            <pc:docMk/>
            <pc:sldMk cId="3700576105" sldId="321"/>
            <ac:grpSpMk id="2" creationId="{12E94FE4-DF44-00E0-C180-2B04F7DBD862}"/>
          </ac:grpSpMkLst>
        </pc:grpChg>
        <pc:grpChg chg="add del mod">
          <ac:chgData name="冨田 恵子" userId="882064ef-3a5e-4f36-a386-36a6ca0a7251" providerId="ADAL" clId="{06433AE7-DDF4-4122-A251-8E3B74ED2E2E}" dt="2023-11-16T05:29:17.375" v="1735" actId="165"/>
          <ac:grpSpMkLst>
            <pc:docMk/>
            <pc:sldMk cId="3700576105" sldId="321"/>
            <ac:grpSpMk id="18" creationId="{84FF6B3B-7B66-52FA-7907-1E7DD8CD42D2}"/>
          </ac:grpSpMkLst>
        </pc:grpChg>
        <pc:grpChg chg="add mod">
          <ac:chgData name="冨田 恵子" userId="882064ef-3a5e-4f36-a386-36a6ca0a7251" providerId="ADAL" clId="{06433AE7-DDF4-4122-A251-8E3B74ED2E2E}" dt="2023-11-16T08:24:15.656" v="2790" actId="14100"/>
          <ac:grpSpMkLst>
            <pc:docMk/>
            <pc:sldMk cId="3700576105" sldId="321"/>
            <ac:grpSpMk id="19" creationId="{7DF0A84A-CB6F-7060-A607-CC3AB5337326}"/>
          </ac:grpSpMkLst>
        </pc:grpChg>
        <pc:graphicFrameChg chg="add del mod modGraphic">
          <ac:chgData name="冨田 恵子" userId="882064ef-3a5e-4f36-a386-36a6ca0a7251" providerId="ADAL" clId="{06433AE7-DDF4-4122-A251-8E3B74ED2E2E}" dt="2023-11-15T06:38:18.991" v="1009" actId="478"/>
          <ac:graphicFrameMkLst>
            <pc:docMk/>
            <pc:sldMk cId="3700576105" sldId="321"/>
            <ac:graphicFrameMk id="5" creationId="{73F45B30-8137-9BD2-3ED2-4FDF77626248}"/>
          </ac:graphicFrameMkLst>
        </pc:graphicFrameChg>
        <pc:graphicFrameChg chg="del mod">
          <ac:chgData name="冨田 恵子" userId="882064ef-3a5e-4f36-a386-36a6ca0a7251" providerId="ADAL" clId="{06433AE7-DDF4-4122-A251-8E3B74ED2E2E}" dt="2023-11-15T06:41:23.489" v="1050" actId="478"/>
          <ac:graphicFrameMkLst>
            <pc:docMk/>
            <pc:sldMk cId="3700576105" sldId="321"/>
            <ac:graphicFrameMk id="7" creationId="{C479DBE8-C49B-430B-2C33-BFE5EFAE5709}"/>
          </ac:graphicFrameMkLst>
        </pc:graphicFrameChg>
        <pc:graphicFrameChg chg="add del mod">
          <ac:chgData name="冨田 恵子" userId="882064ef-3a5e-4f36-a386-36a6ca0a7251" providerId="ADAL" clId="{06433AE7-DDF4-4122-A251-8E3B74ED2E2E}" dt="2023-11-15T06:21:06.015" v="711" actId="478"/>
          <ac:graphicFrameMkLst>
            <pc:docMk/>
            <pc:sldMk cId="3700576105" sldId="321"/>
            <ac:graphicFrameMk id="10" creationId="{9512EFBD-FA8F-76C3-F674-32694127A1E8}"/>
          </ac:graphicFrameMkLst>
        </pc:graphicFrameChg>
        <pc:graphicFrameChg chg="add del mod">
          <ac:chgData name="冨田 恵子" userId="882064ef-3a5e-4f36-a386-36a6ca0a7251" providerId="ADAL" clId="{06433AE7-DDF4-4122-A251-8E3B74ED2E2E}" dt="2023-11-15T06:21:23.153" v="714" actId="478"/>
          <ac:graphicFrameMkLst>
            <pc:docMk/>
            <pc:sldMk cId="3700576105" sldId="321"/>
            <ac:graphicFrameMk id="12" creationId="{0A0F12C2-9CF6-8736-C188-49EEEAA0BBEA}"/>
          </ac:graphicFrameMkLst>
        </pc:graphicFrameChg>
        <pc:graphicFrameChg chg="add del mod">
          <ac:chgData name="冨田 恵子" userId="882064ef-3a5e-4f36-a386-36a6ca0a7251" providerId="ADAL" clId="{06433AE7-DDF4-4122-A251-8E3B74ED2E2E}" dt="2023-11-15T06:21:34.317" v="717" actId="478"/>
          <ac:graphicFrameMkLst>
            <pc:docMk/>
            <pc:sldMk cId="3700576105" sldId="321"/>
            <ac:graphicFrameMk id="13" creationId="{5D565365-21A8-637C-06EA-6CA1C66DF1EF}"/>
          </ac:graphicFrameMkLst>
        </pc:graphicFrameChg>
        <pc:picChg chg="mod">
          <ac:chgData name="冨田 恵子" userId="882064ef-3a5e-4f36-a386-36a6ca0a7251" providerId="ADAL" clId="{06433AE7-DDF4-4122-A251-8E3B74ED2E2E}" dt="2023-11-16T08:24:22.144" v="2796" actId="1036"/>
          <ac:picMkLst>
            <pc:docMk/>
            <pc:sldMk cId="3700576105" sldId="321"/>
            <ac:picMk id="9" creationId="{A5BF5185-C05E-8477-7658-15DCB2AB491C}"/>
          </ac:picMkLst>
        </pc:picChg>
        <pc:picChg chg="mod">
          <ac:chgData name="冨田 恵子" userId="882064ef-3a5e-4f36-a386-36a6ca0a7251" providerId="ADAL" clId="{06433AE7-DDF4-4122-A251-8E3B74ED2E2E}" dt="2023-11-16T08:24:22.144" v="2796" actId="1036"/>
          <ac:picMkLst>
            <pc:docMk/>
            <pc:sldMk cId="3700576105" sldId="321"/>
            <ac:picMk id="11" creationId="{D4118C49-D480-EF59-1E3D-8582679CF058}"/>
          </ac:picMkLst>
        </pc:picChg>
        <pc:cxnChg chg="add mod topLvl">
          <ac:chgData name="冨田 恵子" userId="882064ef-3a5e-4f36-a386-36a6ca0a7251" providerId="ADAL" clId="{06433AE7-DDF4-4122-A251-8E3B74ED2E2E}" dt="2023-11-16T05:30:44.041" v="1738" actId="338"/>
          <ac:cxnSpMkLst>
            <pc:docMk/>
            <pc:sldMk cId="3700576105" sldId="321"/>
            <ac:cxnSpMk id="14" creationId="{4C131A5B-6900-189A-05DD-C3D2811DD08F}"/>
          </ac:cxnSpMkLst>
        </pc:cxnChg>
        <pc:cxnChg chg="add mod topLvl">
          <ac:chgData name="冨田 恵子" userId="882064ef-3a5e-4f36-a386-36a6ca0a7251" providerId="ADAL" clId="{06433AE7-DDF4-4122-A251-8E3B74ED2E2E}" dt="2023-11-16T05:30:44.041" v="1738" actId="338"/>
          <ac:cxnSpMkLst>
            <pc:docMk/>
            <pc:sldMk cId="3700576105" sldId="321"/>
            <ac:cxnSpMk id="15" creationId="{32D92793-CA58-A687-2359-DEAC6538E698}"/>
          </ac:cxnSpMkLst>
        </pc:cxnChg>
        <pc:cxnChg chg="mod">
          <ac:chgData name="冨田 恵子" userId="882064ef-3a5e-4f36-a386-36a6ca0a7251" providerId="ADAL" clId="{06433AE7-DDF4-4122-A251-8E3B74ED2E2E}" dt="2023-11-16T05:30:53.346" v="1739" actId="1582"/>
          <ac:cxnSpMkLst>
            <pc:docMk/>
            <pc:sldMk cId="3700576105" sldId="321"/>
            <ac:cxnSpMk id="20" creationId="{665045EF-A039-2A9E-3E3F-0D692CB4BC5B}"/>
          </ac:cxnSpMkLst>
        </pc:cxnChg>
        <pc:cxnChg chg="mod">
          <ac:chgData name="冨田 恵子" userId="882064ef-3a5e-4f36-a386-36a6ca0a7251" providerId="ADAL" clId="{06433AE7-DDF4-4122-A251-8E3B74ED2E2E}" dt="2023-11-16T05:31:02.575" v="1740" actId="1582"/>
          <ac:cxnSpMkLst>
            <pc:docMk/>
            <pc:sldMk cId="3700576105" sldId="321"/>
            <ac:cxnSpMk id="21" creationId="{C2D79ED6-F4CA-1886-C61F-9BB79EEB4E84}"/>
          </ac:cxnSpMkLst>
        </pc:cxnChg>
      </pc:sldChg>
      <pc:sldChg chg="addSp delSp modSp mod">
        <pc:chgData name="冨田 恵子" userId="882064ef-3a5e-4f36-a386-36a6ca0a7251" providerId="ADAL" clId="{06433AE7-DDF4-4122-A251-8E3B74ED2E2E}" dt="2023-11-17T04:59:46.087" v="5410" actId="1076"/>
        <pc:sldMkLst>
          <pc:docMk/>
          <pc:sldMk cId="3895312610" sldId="326"/>
        </pc:sldMkLst>
        <pc:spChg chg="mod">
          <ac:chgData name="冨田 恵子" userId="882064ef-3a5e-4f36-a386-36a6ca0a7251" providerId="ADAL" clId="{06433AE7-DDF4-4122-A251-8E3B74ED2E2E}" dt="2023-11-16T05:57:13.937" v="1939" actId="1076"/>
          <ac:spMkLst>
            <pc:docMk/>
            <pc:sldMk cId="3895312610" sldId="326"/>
            <ac:spMk id="2" creationId="{D71AB557-200E-30A8-59C9-43E1E1079927}"/>
          </ac:spMkLst>
        </pc:spChg>
        <pc:spChg chg="add mod">
          <ac:chgData name="冨田 恵子" userId="882064ef-3a5e-4f36-a386-36a6ca0a7251" providerId="ADAL" clId="{06433AE7-DDF4-4122-A251-8E3B74ED2E2E}" dt="2023-11-16T08:10:05.596" v="2648" actId="120"/>
          <ac:spMkLst>
            <pc:docMk/>
            <pc:sldMk cId="3895312610" sldId="326"/>
            <ac:spMk id="3" creationId="{E76126C5-64CF-D8EA-A050-84B83C5E8E59}"/>
          </ac:spMkLst>
        </pc:spChg>
        <pc:spChg chg="mod">
          <ac:chgData name="冨田 恵子" userId="882064ef-3a5e-4f36-a386-36a6ca0a7251" providerId="ADAL" clId="{06433AE7-DDF4-4122-A251-8E3B74ED2E2E}" dt="2023-11-17T01:26:22.498" v="3486" actId="108"/>
          <ac:spMkLst>
            <pc:docMk/>
            <pc:sldMk cId="3895312610" sldId="326"/>
            <ac:spMk id="4" creationId="{4275A831-AA15-DBB4-E59D-4FC85E8E1107}"/>
          </ac:spMkLst>
        </pc:spChg>
        <pc:spChg chg="mod">
          <ac:chgData name="冨田 恵子" userId="882064ef-3a5e-4f36-a386-36a6ca0a7251" providerId="ADAL" clId="{06433AE7-DDF4-4122-A251-8E3B74ED2E2E}" dt="2023-11-16T08:10:00.871" v="2646" actId="120"/>
          <ac:spMkLst>
            <pc:docMk/>
            <pc:sldMk cId="3895312610" sldId="326"/>
            <ac:spMk id="5" creationId="{03A8EC61-9E10-6842-4EA1-E8B7B90C013A}"/>
          </ac:spMkLst>
        </pc:spChg>
        <pc:spChg chg="mod">
          <ac:chgData name="冨田 恵子" userId="882064ef-3a5e-4f36-a386-36a6ca0a7251" providerId="ADAL" clId="{06433AE7-DDF4-4122-A251-8E3B74ED2E2E}" dt="2023-11-17T04:24:31.612" v="4558" actId="1076"/>
          <ac:spMkLst>
            <pc:docMk/>
            <pc:sldMk cId="3895312610" sldId="326"/>
            <ac:spMk id="7" creationId="{CBC4F44E-27B6-063E-F54B-DD9AD8CBB667}"/>
          </ac:spMkLst>
        </pc:spChg>
        <pc:spChg chg="add mod">
          <ac:chgData name="冨田 恵子" userId="882064ef-3a5e-4f36-a386-36a6ca0a7251" providerId="ADAL" clId="{06433AE7-DDF4-4122-A251-8E3B74ED2E2E}" dt="2023-11-17T04:18:35.225" v="4449" actId="1076"/>
          <ac:spMkLst>
            <pc:docMk/>
            <pc:sldMk cId="3895312610" sldId="326"/>
            <ac:spMk id="8" creationId="{602D1D65-AAD3-8207-096D-D1679B334529}"/>
          </ac:spMkLst>
        </pc:spChg>
        <pc:spChg chg="add del mod">
          <ac:chgData name="冨田 恵子" userId="882064ef-3a5e-4f36-a386-36a6ca0a7251" providerId="ADAL" clId="{06433AE7-DDF4-4122-A251-8E3B74ED2E2E}" dt="2023-11-16T05:55:50.050" v="1897" actId="478"/>
          <ac:spMkLst>
            <pc:docMk/>
            <pc:sldMk cId="3895312610" sldId="326"/>
            <ac:spMk id="8" creationId="{7E725AA8-F6CF-A867-62BF-1E359958AF32}"/>
          </ac:spMkLst>
        </pc:spChg>
        <pc:spChg chg="del mod">
          <ac:chgData name="冨田 恵子" userId="882064ef-3a5e-4f36-a386-36a6ca0a7251" providerId="ADAL" clId="{06433AE7-DDF4-4122-A251-8E3B74ED2E2E}" dt="2023-11-15T06:05:34.597" v="526" actId="478"/>
          <ac:spMkLst>
            <pc:docMk/>
            <pc:sldMk cId="3895312610" sldId="326"/>
            <ac:spMk id="8" creationId="{A9C7DCF0-473D-8141-1F3F-A20B5B76AB5C}"/>
          </ac:spMkLst>
        </pc:spChg>
        <pc:spChg chg="add mod">
          <ac:chgData name="冨田 恵子" userId="882064ef-3a5e-4f36-a386-36a6ca0a7251" providerId="ADAL" clId="{06433AE7-DDF4-4122-A251-8E3B74ED2E2E}" dt="2023-11-17T04:18:01.375" v="4446" actId="14100"/>
          <ac:spMkLst>
            <pc:docMk/>
            <pc:sldMk cId="3895312610" sldId="326"/>
            <ac:spMk id="9" creationId="{0F021804-1E61-0C0F-37C7-5FB6BFECFF65}"/>
          </ac:spMkLst>
        </pc:spChg>
        <pc:spChg chg="add mod">
          <ac:chgData name="冨田 恵子" userId="882064ef-3a5e-4f36-a386-36a6ca0a7251" providerId="ADAL" clId="{06433AE7-DDF4-4122-A251-8E3B74ED2E2E}" dt="2023-11-16T05:56:35.038" v="1915" actId="571"/>
          <ac:spMkLst>
            <pc:docMk/>
            <pc:sldMk cId="3895312610" sldId="326"/>
            <ac:spMk id="9" creationId="{9FAB6D1E-E943-2BD8-2C37-D2CD8C28B83E}"/>
          </ac:spMkLst>
        </pc:spChg>
        <pc:spChg chg="add mod">
          <ac:chgData name="冨田 恵子" userId="882064ef-3a5e-4f36-a386-36a6ca0a7251" providerId="ADAL" clId="{06433AE7-DDF4-4122-A251-8E3B74ED2E2E}" dt="2023-11-16T05:56:34.414" v="1914" actId="571"/>
          <ac:spMkLst>
            <pc:docMk/>
            <pc:sldMk cId="3895312610" sldId="326"/>
            <ac:spMk id="10" creationId="{39B6EDB5-859D-7322-13E2-60BF41CF78C2}"/>
          </ac:spMkLst>
        </pc:spChg>
        <pc:spChg chg="add mod">
          <ac:chgData name="冨田 恵子" userId="882064ef-3a5e-4f36-a386-36a6ca0a7251" providerId="ADAL" clId="{06433AE7-DDF4-4122-A251-8E3B74ED2E2E}" dt="2023-11-17T04:16:37.202" v="4432"/>
          <ac:spMkLst>
            <pc:docMk/>
            <pc:sldMk cId="3895312610" sldId="326"/>
            <ac:spMk id="10" creationId="{F792783F-52E8-34A5-969C-56DD2C872BF0}"/>
          </ac:spMkLst>
        </pc:spChg>
        <pc:spChg chg="add mod">
          <ac:chgData name="冨田 恵子" userId="882064ef-3a5e-4f36-a386-36a6ca0a7251" providerId="ADAL" clId="{06433AE7-DDF4-4122-A251-8E3B74ED2E2E}" dt="2023-11-17T04:24:23.453" v="4555" actId="1076"/>
          <ac:spMkLst>
            <pc:docMk/>
            <pc:sldMk cId="3895312610" sldId="326"/>
            <ac:spMk id="11" creationId="{015BFD50-64C8-4F7A-7657-FD164DB7BA39}"/>
          </ac:spMkLst>
        </pc:spChg>
        <pc:spChg chg="add del mod">
          <ac:chgData name="冨田 恵子" userId="882064ef-3a5e-4f36-a386-36a6ca0a7251" providerId="ADAL" clId="{06433AE7-DDF4-4122-A251-8E3B74ED2E2E}" dt="2023-11-16T05:56:33.646" v="1912" actId="571"/>
          <ac:spMkLst>
            <pc:docMk/>
            <pc:sldMk cId="3895312610" sldId="326"/>
            <ac:spMk id="11" creationId="{E3F17FCA-DD76-259A-586B-164F7E7AD1FE}"/>
          </ac:spMkLst>
        </pc:spChg>
        <pc:spChg chg="add mod">
          <ac:chgData name="冨田 恵子" userId="882064ef-3a5e-4f36-a386-36a6ca0a7251" providerId="ADAL" clId="{06433AE7-DDF4-4122-A251-8E3B74ED2E2E}" dt="2023-11-17T04:24:34.638" v="4559" actId="14100"/>
          <ac:spMkLst>
            <pc:docMk/>
            <pc:sldMk cId="3895312610" sldId="326"/>
            <ac:spMk id="12" creationId="{47411BD4-7731-5542-E0D1-C6717CD409B4}"/>
          </ac:spMkLst>
        </pc:spChg>
        <pc:spChg chg="add del">
          <ac:chgData name="冨田 恵子" userId="882064ef-3a5e-4f36-a386-36a6ca0a7251" providerId="ADAL" clId="{06433AE7-DDF4-4122-A251-8E3B74ED2E2E}" dt="2023-11-15T05:27:04.775" v="16" actId="22"/>
          <ac:spMkLst>
            <pc:docMk/>
            <pc:sldMk cId="3895312610" sldId="326"/>
            <ac:spMk id="13" creationId="{22FD696D-33E9-1038-F096-6872CF1AF53F}"/>
          </ac:spMkLst>
        </pc:spChg>
        <pc:spChg chg="add mod">
          <ac:chgData name="冨田 恵子" userId="882064ef-3a5e-4f36-a386-36a6ca0a7251" providerId="ADAL" clId="{06433AE7-DDF4-4122-A251-8E3B74ED2E2E}" dt="2023-11-17T04:17:36.450" v="4442" actId="14100"/>
          <ac:spMkLst>
            <pc:docMk/>
            <pc:sldMk cId="3895312610" sldId="326"/>
            <ac:spMk id="13" creationId="{469262E2-E713-1202-28F0-965984C7D8D2}"/>
          </ac:spMkLst>
        </pc:spChg>
        <pc:spChg chg="add mod">
          <ac:chgData name="冨田 恵子" userId="882064ef-3a5e-4f36-a386-36a6ca0a7251" providerId="ADAL" clId="{06433AE7-DDF4-4122-A251-8E3B74ED2E2E}" dt="2023-11-17T04:24:25.823" v="4556" actId="14100"/>
          <ac:spMkLst>
            <pc:docMk/>
            <pc:sldMk cId="3895312610" sldId="326"/>
            <ac:spMk id="14" creationId="{7CA1D3B8-7DFB-F2E4-FE80-3945E3DE3933}"/>
          </ac:spMkLst>
        </pc:spChg>
        <pc:spChg chg="add mod">
          <ac:chgData name="冨田 恵子" userId="882064ef-3a5e-4f36-a386-36a6ca0a7251" providerId="ADAL" clId="{06433AE7-DDF4-4122-A251-8E3B74ED2E2E}" dt="2023-11-15T05:58:57.675" v="460" actId="1036"/>
          <ac:spMkLst>
            <pc:docMk/>
            <pc:sldMk cId="3895312610" sldId="326"/>
            <ac:spMk id="15" creationId="{90A971E7-0C13-57F0-017F-C64DDC8FF0CD}"/>
          </ac:spMkLst>
        </pc:spChg>
        <pc:spChg chg="add mod">
          <ac:chgData name="冨田 恵子" userId="882064ef-3a5e-4f36-a386-36a6ca0a7251" providerId="ADAL" clId="{06433AE7-DDF4-4122-A251-8E3B74ED2E2E}" dt="2023-11-17T04:59:46.087" v="5410" actId="1076"/>
          <ac:spMkLst>
            <pc:docMk/>
            <pc:sldMk cId="3895312610" sldId="326"/>
            <ac:spMk id="16" creationId="{855ACFD4-0910-401E-7366-BC8CAD3181A9}"/>
          </ac:spMkLst>
        </pc:spChg>
        <pc:spChg chg="add del mod">
          <ac:chgData name="冨田 恵子" userId="882064ef-3a5e-4f36-a386-36a6ca0a7251" providerId="ADAL" clId="{06433AE7-DDF4-4122-A251-8E3B74ED2E2E}" dt="2023-11-17T04:22:52.939" v="4481" actId="478"/>
          <ac:spMkLst>
            <pc:docMk/>
            <pc:sldMk cId="3895312610" sldId="326"/>
            <ac:spMk id="18" creationId="{3EE2296D-C042-866F-8679-2451BCC0973C}"/>
          </ac:spMkLst>
        </pc:spChg>
        <pc:spChg chg="add mod">
          <ac:chgData name="冨田 恵子" userId="882064ef-3a5e-4f36-a386-36a6ca0a7251" providerId="ADAL" clId="{06433AE7-DDF4-4122-A251-8E3B74ED2E2E}" dt="2023-11-17T04:24:06.165" v="4554" actId="1076"/>
          <ac:spMkLst>
            <pc:docMk/>
            <pc:sldMk cId="3895312610" sldId="326"/>
            <ac:spMk id="19" creationId="{B15EF3C4-4448-7B3C-E049-0AAB4B46D47D}"/>
          </ac:spMkLst>
        </pc:spChg>
        <pc:spChg chg="add del mod ord">
          <ac:chgData name="冨田 恵子" userId="882064ef-3a5e-4f36-a386-36a6ca0a7251" providerId="ADAL" clId="{06433AE7-DDF4-4122-A251-8E3B74ED2E2E}" dt="2023-11-15T05:59:45.604" v="463" actId="478"/>
          <ac:spMkLst>
            <pc:docMk/>
            <pc:sldMk cId="3895312610" sldId="326"/>
            <ac:spMk id="28" creationId="{372E1611-86D7-F39A-B837-E15EE1CB3B3B}"/>
          </ac:spMkLst>
        </pc:spChg>
        <pc:spChg chg="add del mod">
          <ac:chgData name="冨田 恵子" userId="882064ef-3a5e-4f36-a386-36a6ca0a7251" providerId="ADAL" clId="{06433AE7-DDF4-4122-A251-8E3B74ED2E2E}" dt="2023-11-15T06:05:34.597" v="526" actId="478"/>
          <ac:spMkLst>
            <pc:docMk/>
            <pc:sldMk cId="3895312610" sldId="326"/>
            <ac:spMk id="29" creationId="{913DBA80-85BC-0A1E-E194-EB2324202D07}"/>
          </ac:spMkLst>
        </pc:spChg>
        <pc:spChg chg="add del mod">
          <ac:chgData name="冨田 恵子" userId="882064ef-3a5e-4f36-a386-36a6ca0a7251" providerId="ADAL" clId="{06433AE7-DDF4-4122-A251-8E3B74ED2E2E}" dt="2023-11-15T05:49:18.441" v="260" actId="478"/>
          <ac:spMkLst>
            <pc:docMk/>
            <pc:sldMk cId="3895312610" sldId="326"/>
            <ac:spMk id="30" creationId="{15CB0721-4272-FFA5-7982-4864600760C6}"/>
          </ac:spMkLst>
        </pc:spChg>
        <pc:spChg chg="add del mod">
          <ac:chgData name="冨田 恵子" userId="882064ef-3a5e-4f36-a386-36a6ca0a7251" providerId="ADAL" clId="{06433AE7-DDF4-4122-A251-8E3B74ED2E2E}" dt="2023-11-15T06:05:34.597" v="526" actId="478"/>
          <ac:spMkLst>
            <pc:docMk/>
            <pc:sldMk cId="3895312610" sldId="326"/>
            <ac:spMk id="31" creationId="{11DDB8A5-3D50-3193-CE09-290EF4C685DD}"/>
          </ac:spMkLst>
        </pc:spChg>
        <pc:spChg chg="add del mod">
          <ac:chgData name="冨田 恵子" userId="882064ef-3a5e-4f36-a386-36a6ca0a7251" providerId="ADAL" clId="{06433AE7-DDF4-4122-A251-8E3B74ED2E2E}" dt="2023-11-15T06:05:34.597" v="526" actId="478"/>
          <ac:spMkLst>
            <pc:docMk/>
            <pc:sldMk cId="3895312610" sldId="326"/>
            <ac:spMk id="32" creationId="{CA69AC5F-F380-8112-4026-19C52AA4A9E1}"/>
          </ac:spMkLst>
        </pc:spChg>
        <pc:spChg chg="add del mod">
          <ac:chgData name="冨田 恵子" userId="882064ef-3a5e-4f36-a386-36a6ca0a7251" providerId="ADAL" clId="{06433AE7-DDF4-4122-A251-8E3B74ED2E2E}" dt="2023-11-15T06:05:34.597" v="526" actId="478"/>
          <ac:spMkLst>
            <pc:docMk/>
            <pc:sldMk cId="3895312610" sldId="326"/>
            <ac:spMk id="34" creationId="{25813B3C-A522-0332-8F26-82A80851E55F}"/>
          </ac:spMkLst>
        </pc:spChg>
        <pc:spChg chg="add del mod">
          <ac:chgData name="冨田 恵子" userId="882064ef-3a5e-4f36-a386-36a6ca0a7251" providerId="ADAL" clId="{06433AE7-DDF4-4122-A251-8E3B74ED2E2E}" dt="2023-11-15T06:05:34.597" v="526" actId="478"/>
          <ac:spMkLst>
            <pc:docMk/>
            <pc:sldMk cId="3895312610" sldId="326"/>
            <ac:spMk id="35" creationId="{F6DA72FD-A6F7-2567-0A84-0A8B3D82E0C7}"/>
          </ac:spMkLst>
        </pc:spChg>
        <pc:spChg chg="add del mod">
          <ac:chgData name="冨田 恵子" userId="882064ef-3a5e-4f36-a386-36a6ca0a7251" providerId="ADAL" clId="{06433AE7-DDF4-4122-A251-8E3B74ED2E2E}" dt="2023-11-15T06:06:16.287" v="540" actId="478"/>
          <ac:spMkLst>
            <pc:docMk/>
            <pc:sldMk cId="3895312610" sldId="326"/>
            <ac:spMk id="37" creationId="{638C7306-B627-6451-3BF3-BEDE8EA69A38}"/>
          </ac:spMkLst>
        </pc:spChg>
        <pc:spChg chg="add del mod">
          <ac:chgData name="冨田 恵子" userId="882064ef-3a5e-4f36-a386-36a6ca0a7251" providerId="ADAL" clId="{06433AE7-DDF4-4122-A251-8E3B74ED2E2E}" dt="2023-11-15T06:06:16.287" v="540" actId="478"/>
          <ac:spMkLst>
            <pc:docMk/>
            <pc:sldMk cId="3895312610" sldId="326"/>
            <ac:spMk id="38" creationId="{873E09C0-CEA9-9954-D74A-2D98AAC503EF}"/>
          </ac:spMkLst>
        </pc:spChg>
        <pc:spChg chg="add mod">
          <ac:chgData name="冨田 恵子" userId="882064ef-3a5e-4f36-a386-36a6ca0a7251" providerId="ADAL" clId="{06433AE7-DDF4-4122-A251-8E3B74ED2E2E}" dt="2023-11-15T06:05:54.732" v="539"/>
          <ac:spMkLst>
            <pc:docMk/>
            <pc:sldMk cId="3895312610" sldId="326"/>
            <ac:spMk id="42" creationId="{705AA150-EB79-A620-729D-371A72962AC9}"/>
          </ac:spMkLst>
        </pc:spChg>
        <pc:spChg chg="add mod">
          <ac:chgData name="冨田 恵子" userId="882064ef-3a5e-4f36-a386-36a6ca0a7251" providerId="ADAL" clId="{06433AE7-DDF4-4122-A251-8E3B74ED2E2E}" dt="2023-11-15T06:05:54.732" v="539"/>
          <ac:spMkLst>
            <pc:docMk/>
            <pc:sldMk cId="3895312610" sldId="326"/>
            <ac:spMk id="43" creationId="{16E1A60D-2432-0E6F-8120-4D276478F8F6}"/>
          </ac:spMkLst>
        </pc:spChg>
        <pc:spChg chg="add mod">
          <ac:chgData name="冨田 恵子" userId="882064ef-3a5e-4f36-a386-36a6ca0a7251" providerId="ADAL" clId="{06433AE7-DDF4-4122-A251-8E3B74ED2E2E}" dt="2023-11-15T06:05:54.732" v="539"/>
          <ac:spMkLst>
            <pc:docMk/>
            <pc:sldMk cId="3895312610" sldId="326"/>
            <ac:spMk id="44" creationId="{D3CC7377-65CB-3277-A645-551B399840BD}"/>
          </ac:spMkLst>
        </pc:spChg>
        <pc:spChg chg="add mod">
          <ac:chgData name="冨田 恵子" userId="882064ef-3a5e-4f36-a386-36a6ca0a7251" providerId="ADAL" clId="{06433AE7-DDF4-4122-A251-8E3B74ED2E2E}" dt="2023-11-15T06:05:54.732" v="539"/>
          <ac:spMkLst>
            <pc:docMk/>
            <pc:sldMk cId="3895312610" sldId="326"/>
            <ac:spMk id="45" creationId="{E539983C-107C-1F83-3058-3A55ADA09CA7}"/>
          </ac:spMkLst>
        </pc:spChg>
        <pc:spChg chg="add mod">
          <ac:chgData name="冨田 恵子" userId="882064ef-3a5e-4f36-a386-36a6ca0a7251" providerId="ADAL" clId="{06433AE7-DDF4-4122-A251-8E3B74ED2E2E}" dt="2023-11-16T05:21:24.815" v="1734"/>
          <ac:spMkLst>
            <pc:docMk/>
            <pc:sldMk cId="3895312610" sldId="326"/>
            <ac:spMk id="46" creationId="{0D2D6FFF-2C31-5AC7-F3A1-83C0E2B1E46B}"/>
          </ac:spMkLst>
        </pc:spChg>
        <pc:spChg chg="add mod">
          <ac:chgData name="冨田 恵子" userId="882064ef-3a5e-4f36-a386-36a6ca0a7251" providerId="ADAL" clId="{06433AE7-DDF4-4122-A251-8E3B74ED2E2E}" dt="2023-11-15T06:05:54.732" v="539"/>
          <ac:spMkLst>
            <pc:docMk/>
            <pc:sldMk cId="3895312610" sldId="326"/>
            <ac:spMk id="47" creationId="{E48874EB-A617-3B1C-520D-6C4DE3F8A404}"/>
          </ac:spMkLst>
        </pc:spChg>
        <pc:spChg chg="add mod">
          <ac:chgData name="冨田 恵子" userId="882064ef-3a5e-4f36-a386-36a6ca0a7251" providerId="ADAL" clId="{06433AE7-DDF4-4122-A251-8E3B74ED2E2E}" dt="2023-11-15T06:06:22.060" v="541"/>
          <ac:spMkLst>
            <pc:docMk/>
            <pc:sldMk cId="3895312610" sldId="326"/>
            <ac:spMk id="48" creationId="{657E20EC-7C0F-C277-9B8E-9535A4B270E0}"/>
          </ac:spMkLst>
        </pc:spChg>
        <pc:spChg chg="add mod">
          <ac:chgData name="冨田 恵子" userId="882064ef-3a5e-4f36-a386-36a6ca0a7251" providerId="ADAL" clId="{06433AE7-DDF4-4122-A251-8E3B74ED2E2E}" dt="2023-11-15T06:06:22.060" v="541"/>
          <ac:spMkLst>
            <pc:docMk/>
            <pc:sldMk cId="3895312610" sldId="326"/>
            <ac:spMk id="49" creationId="{D6785B85-6C6B-BBB0-8EE2-67A9C41CC544}"/>
          </ac:spMkLst>
        </pc:spChg>
        <pc:graphicFrameChg chg="add del mod modGraphic">
          <ac:chgData name="冨田 恵子" userId="882064ef-3a5e-4f36-a386-36a6ca0a7251" providerId="ADAL" clId="{06433AE7-DDF4-4122-A251-8E3B74ED2E2E}" dt="2023-11-15T05:33:09.019" v="107" actId="478"/>
          <ac:graphicFrameMkLst>
            <pc:docMk/>
            <pc:sldMk cId="3895312610" sldId="326"/>
            <ac:graphicFrameMk id="3" creationId="{73110BA0-E826-DFEC-4E19-CC70D025A0B8}"/>
          </ac:graphicFrameMkLst>
        </pc:graphicFrameChg>
        <pc:graphicFrameChg chg="add mod">
          <ac:chgData name="冨田 恵子" userId="882064ef-3a5e-4f36-a386-36a6ca0a7251" providerId="ADAL" clId="{06433AE7-DDF4-4122-A251-8E3B74ED2E2E}" dt="2023-11-15T05:25:54.802" v="4" actId="571"/>
          <ac:graphicFrameMkLst>
            <pc:docMk/>
            <pc:sldMk cId="3895312610" sldId="326"/>
            <ac:graphicFrameMk id="9" creationId="{F169C6F2-EF37-FD66-4A4E-561F8E56F314}"/>
          </ac:graphicFrameMkLst>
        </pc:graphicFrameChg>
        <pc:graphicFrameChg chg="add del mod">
          <ac:chgData name="冨田 恵子" userId="882064ef-3a5e-4f36-a386-36a6ca0a7251" providerId="ADAL" clId="{06433AE7-DDF4-4122-A251-8E3B74ED2E2E}" dt="2023-11-15T05:26:17.133" v="7" actId="478"/>
          <ac:graphicFrameMkLst>
            <pc:docMk/>
            <pc:sldMk cId="3895312610" sldId="326"/>
            <ac:graphicFrameMk id="10" creationId="{44665CA9-8B8A-C2EA-C956-DB0991812764}"/>
          </ac:graphicFrameMkLst>
        </pc:graphicFrameChg>
        <pc:graphicFrameChg chg="add del mod">
          <ac:chgData name="冨田 恵子" userId="882064ef-3a5e-4f36-a386-36a6ca0a7251" providerId="ADAL" clId="{06433AE7-DDF4-4122-A251-8E3B74ED2E2E}" dt="2023-11-15T05:51:32.436" v="314" actId="478"/>
          <ac:graphicFrameMkLst>
            <pc:docMk/>
            <pc:sldMk cId="3895312610" sldId="326"/>
            <ac:graphicFrameMk id="11" creationId="{07B0A638-83E1-D2B0-77F6-081D824A452A}"/>
          </ac:graphicFrameMkLst>
        </pc:graphicFrameChg>
        <pc:graphicFrameChg chg="add del mod">
          <ac:chgData name="冨田 恵子" userId="882064ef-3a5e-4f36-a386-36a6ca0a7251" providerId="ADAL" clId="{06433AE7-DDF4-4122-A251-8E3B74ED2E2E}" dt="2023-11-15T05:35:58.718" v="123" actId="478"/>
          <ac:graphicFrameMkLst>
            <pc:docMk/>
            <pc:sldMk cId="3895312610" sldId="326"/>
            <ac:graphicFrameMk id="16" creationId="{74AFF11C-1141-7A4A-BEC0-4BEFBA99BE9E}"/>
          </ac:graphicFrameMkLst>
        </pc:graphicFrameChg>
        <pc:graphicFrameChg chg="add del mod">
          <ac:chgData name="冨田 恵子" userId="882064ef-3a5e-4f36-a386-36a6ca0a7251" providerId="ADAL" clId="{06433AE7-DDF4-4122-A251-8E3B74ED2E2E}" dt="2023-11-15T05:28:54.749" v="86" actId="478"/>
          <ac:graphicFrameMkLst>
            <pc:docMk/>
            <pc:sldMk cId="3895312610" sldId="326"/>
            <ac:graphicFrameMk id="17" creationId="{7F93FEA6-83CB-F273-D9E5-456E1B02BC22}"/>
          </ac:graphicFrameMkLst>
        </pc:graphicFrameChg>
        <pc:graphicFrameChg chg="add del mod">
          <ac:chgData name="冨田 恵子" userId="882064ef-3a5e-4f36-a386-36a6ca0a7251" providerId="ADAL" clId="{06433AE7-DDF4-4122-A251-8E3B74ED2E2E}" dt="2023-11-15T05:29:45.878" v="92" actId="478"/>
          <ac:graphicFrameMkLst>
            <pc:docMk/>
            <pc:sldMk cId="3895312610" sldId="326"/>
            <ac:graphicFrameMk id="18" creationId="{EFB23E56-B10A-18F6-A4CE-927826BFE80B}"/>
          </ac:graphicFrameMkLst>
        </pc:graphicFrameChg>
        <pc:graphicFrameChg chg="add del mod">
          <ac:chgData name="冨田 恵子" userId="882064ef-3a5e-4f36-a386-36a6ca0a7251" providerId="ADAL" clId="{06433AE7-DDF4-4122-A251-8E3B74ED2E2E}" dt="2023-11-15T05:30:02.494" v="96" actId="478"/>
          <ac:graphicFrameMkLst>
            <pc:docMk/>
            <pc:sldMk cId="3895312610" sldId="326"/>
            <ac:graphicFrameMk id="19" creationId="{EDC70374-E094-348A-BB48-3D638C43DF27}"/>
          </ac:graphicFrameMkLst>
        </pc:graphicFrameChg>
        <pc:graphicFrameChg chg="add del mod">
          <ac:chgData name="冨田 恵子" userId="882064ef-3a5e-4f36-a386-36a6ca0a7251" providerId="ADAL" clId="{06433AE7-DDF4-4122-A251-8E3B74ED2E2E}" dt="2023-11-15T05:30:19.945" v="99" actId="478"/>
          <ac:graphicFrameMkLst>
            <pc:docMk/>
            <pc:sldMk cId="3895312610" sldId="326"/>
            <ac:graphicFrameMk id="20" creationId="{39EFED88-BEE5-306B-1838-29F386498651}"/>
          </ac:graphicFrameMkLst>
        </pc:graphicFrameChg>
        <pc:graphicFrameChg chg="add del mod">
          <ac:chgData name="冨田 恵子" userId="882064ef-3a5e-4f36-a386-36a6ca0a7251" providerId="ADAL" clId="{06433AE7-DDF4-4122-A251-8E3B74ED2E2E}" dt="2023-11-15T05:31:30.898" v="103"/>
          <ac:graphicFrameMkLst>
            <pc:docMk/>
            <pc:sldMk cId="3895312610" sldId="326"/>
            <ac:graphicFrameMk id="21" creationId="{8DE86E23-116F-3CE3-84B0-F74E2CB7BD65}"/>
          </ac:graphicFrameMkLst>
        </pc:graphicFrameChg>
        <pc:graphicFrameChg chg="add del mod">
          <ac:chgData name="冨田 恵子" userId="882064ef-3a5e-4f36-a386-36a6ca0a7251" providerId="ADAL" clId="{06433AE7-DDF4-4122-A251-8E3B74ED2E2E}" dt="2023-11-15T05:31:56.536" v="106" actId="478"/>
          <ac:graphicFrameMkLst>
            <pc:docMk/>
            <pc:sldMk cId="3895312610" sldId="326"/>
            <ac:graphicFrameMk id="22" creationId="{15261513-2131-F657-0694-13D046DF5C33}"/>
          </ac:graphicFrameMkLst>
        </pc:graphicFrameChg>
        <pc:graphicFrameChg chg="add del">
          <ac:chgData name="冨田 恵子" userId="882064ef-3a5e-4f36-a386-36a6ca0a7251" providerId="ADAL" clId="{06433AE7-DDF4-4122-A251-8E3B74ED2E2E}" dt="2023-11-15T05:33:27.407" v="111" actId="478"/>
          <ac:graphicFrameMkLst>
            <pc:docMk/>
            <pc:sldMk cId="3895312610" sldId="326"/>
            <ac:graphicFrameMk id="23" creationId="{813232FC-C0DC-C7D5-F214-2B5AFFB537CF}"/>
          </ac:graphicFrameMkLst>
        </pc:graphicFrameChg>
        <pc:graphicFrameChg chg="add del">
          <ac:chgData name="冨田 恵子" userId="882064ef-3a5e-4f36-a386-36a6ca0a7251" providerId="ADAL" clId="{06433AE7-DDF4-4122-A251-8E3B74ED2E2E}" dt="2023-11-15T05:33:23.471" v="110"/>
          <ac:graphicFrameMkLst>
            <pc:docMk/>
            <pc:sldMk cId="3895312610" sldId="326"/>
            <ac:graphicFrameMk id="24" creationId="{34AD426C-0AB0-65B9-10D5-F5D7684C62E8}"/>
          </ac:graphicFrameMkLst>
        </pc:graphicFrameChg>
        <pc:graphicFrameChg chg="add del mod ord modGraphic">
          <ac:chgData name="冨田 恵子" userId="882064ef-3a5e-4f36-a386-36a6ca0a7251" providerId="ADAL" clId="{06433AE7-DDF4-4122-A251-8E3B74ED2E2E}" dt="2023-11-15T05:56:38.767" v="430" actId="478"/>
          <ac:graphicFrameMkLst>
            <pc:docMk/>
            <pc:sldMk cId="3895312610" sldId="326"/>
            <ac:graphicFrameMk id="25" creationId="{D20CB7B0-5F0E-4601-E601-26B31D4C5E62}"/>
          </ac:graphicFrameMkLst>
        </pc:graphicFrameChg>
        <pc:graphicFrameChg chg="add del mod">
          <ac:chgData name="冨田 恵子" userId="882064ef-3a5e-4f36-a386-36a6ca0a7251" providerId="ADAL" clId="{06433AE7-DDF4-4122-A251-8E3B74ED2E2E}" dt="2023-11-15T05:35:10.152" v="122"/>
          <ac:graphicFrameMkLst>
            <pc:docMk/>
            <pc:sldMk cId="3895312610" sldId="326"/>
            <ac:graphicFrameMk id="26" creationId="{823D8009-C4E9-95B4-6B3C-36ACFFA133BE}"/>
          </ac:graphicFrameMkLst>
        </pc:graphicFrameChg>
        <pc:graphicFrameChg chg="add del">
          <ac:chgData name="冨田 恵子" userId="882064ef-3a5e-4f36-a386-36a6ca0a7251" providerId="ADAL" clId="{06433AE7-DDF4-4122-A251-8E3B74ED2E2E}" dt="2023-11-15T05:39:09.643" v="134" actId="478"/>
          <ac:graphicFrameMkLst>
            <pc:docMk/>
            <pc:sldMk cId="3895312610" sldId="326"/>
            <ac:graphicFrameMk id="27" creationId="{97FB4E3C-9C14-10E3-3999-E5C215047D5F}"/>
          </ac:graphicFrameMkLst>
        </pc:graphicFrameChg>
        <pc:graphicFrameChg chg="add del">
          <ac:chgData name="冨田 恵子" userId="882064ef-3a5e-4f36-a386-36a6ca0a7251" providerId="ADAL" clId="{06433AE7-DDF4-4122-A251-8E3B74ED2E2E}" dt="2023-11-15T05:51:15.887" v="311"/>
          <ac:graphicFrameMkLst>
            <pc:docMk/>
            <pc:sldMk cId="3895312610" sldId="326"/>
            <ac:graphicFrameMk id="36" creationId="{8044444A-8C22-422B-2CD8-F0FBBEB275A6}"/>
          </ac:graphicFrameMkLst>
        </pc:graphicFrameChg>
        <pc:graphicFrameChg chg="add mod ord modGraphic">
          <ac:chgData name="冨田 恵子" userId="882064ef-3a5e-4f36-a386-36a6ca0a7251" providerId="ADAL" clId="{06433AE7-DDF4-4122-A251-8E3B74ED2E2E}" dt="2023-11-15T06:25:09.373" v="734" actId="572"/>
          <ac:graphicFrameMkLst>
            <pc:docMk/>
            <pc:sldMk cId="3895312610" sldId="326"/>
            <ac:graphicFrameMk id="39" creationId="{4C1ECE5D-1839-EF1D-5480-96D7D6B606D6}"/>
          </ac:graphicFrameMkLst>
        </pc:graphicFrameChg>
        <pc:graphicFrameChg chg="add del mod">
          <ac:chgData name="冨田 恵子" userId="882064ef-3a5e-4f36-a386-36a6ca0a7251" providerId="ADAL" clId="{06433AE7-DDF4-4122-A251-8E3B74ED2E2E}" dt="2023-11-15T06:01:13.998" v="477" actId="478"/>
          <ac:graphicFrameMkLst>
            <pc:docMk/>
            <pc:sldMk cId="3895312610" sldId="326"/>
            <ac:graphicFrameMk id="40" creationId="{BDCEFA02-20B9-B3F2-212C-9CB3BA5C8213}"/>
          </ac:graphicFrameMkLst>
        </pc:graphicFrameChg>
        <pc:graphicFrameChg chg="add del mod">
          <ac:chgData name="冨田 恵子" userId="882064ef-3a5e-4f36-a386-36a6ca0a7251" providerId="ADAL" clId="{06433AE7-DDF4-4122-A251-8E3B74ED2E2E}" dt="2023-11-15T06:01:24.646" v="480" actId="478"/>
          <ac:graphicFrameMkLst>
            <pc:docMk/>
            <pc:sldMk cId="3895312610" sldId="326"/>
            <ac:graphicFrameMk id="41" creationId="{2738958B-B192-4CBC-6F20-258630A9B370}"/>
          </ac:graphicFrameMkLst>
        </pc:graphicFrameChg>
        <pc:graphicFrameChg chg="add del mod">
          <ac:chgData name="冨田 恵子" userId="882064ef-3a5e-4f36-a386-36a6ca0a7251" providerId="ADAL" clId="{06433AE7-DDF4-4122-A251-8E3B74ED2E2E}" dt="2023-11-15T06:23:06.984" v="723" actId="478"/>
          <ac:graphicFrameMkLst>
            <pc:docMk/>
            <pc:sldMk cId="3895312610" sldId="326"/>
            <ac:graphicFrameMk id="50" creationId="{9BD2808C-0159-AC5F-B377-71D8C70D33DE}"/>
          </ac:graphicFrameMkLst>
        </pc:graphicFrameChg>
        <pc:graphicFrameChg chg="add del mod">
          <ac:chgData name="冨田 恵子" userId="882064ef-3a5e-4f36-a386-36a6ca0a7251" providerId="ADAL" clId="{06433AE7-DDF4-4122-A251-8E3B74ED2E2E}" dt="2023-11-15T06:24:21.915" v="732" actId="478"/>
          <ac:graphicFrameMkLst>
            <pc:docMk/>
            <pc:sldMk cId="3895312610" sldId="326"/>
            <ac:graphicFrameMk id="51" creationId="{EFAB6064-CCA2-BF51-9F0F-4027278E3FD2}"/>
          </ac:graphicFrameMkLst>
        </pc:graphicFrameChg>
        <pc:graphicFrameChg chg="add del mod">
          <ac:chgData name="冨田 恵子" userId="882064ef-3a5e-4f36-a386-36a6ca0a7251" providerId="ADAL" clId="{06433AE7-DDF4-4122-A251-8E3B74ED2E2E}" dt="2023-11-15T06:25:17.900" v="738"/>
          <ac:graphicFrameMkLst>
            <pc:docMk/>
            <pc:sldMk cId="3895312610" sldId="326"/>
            <ac:graphicFrameMk id="52" creationId="{CFC9446C-72E1-FAFC-23CE-530D825379B6}"/>
          </ac:graphicFrameMkLst>
        </pc:graphicFrameChg>
        <pc:picChg chg="mod">
          <ac:chgData name="冨田 恵子" userId="882064ef-3a5e-4f36-a386-36a6ca0a7251" providerId="ADAL" clId="{06433AE7-DDF4-4122-A251-8E3B74ED2E2E}" dt="2023-11-15T06:00:33.831" v="473" actId="1036"/>
          <ac:picMkLst>
            <pc:docMk/>
            <pc:sldMk cId="3895312610" sldId="326"/>
            <ac:picMk id="6" creationId="{541DDEBA-C614-3354-437D-FBD77AB8CEDD}"/>
          </ac:picMkLst>
        </pc:picChg>
        <pc:cxnChg chg="add mod">
          <ac:chgData name="冨田 恵子" userId="882064ef-3a5e-4f36-a386-36a6ca0a7251" providerId="ADAL" clId="{06433AE7-DDF4-4122-A251-8E3B74ED2E2E}" dt="2023-11-16T05:17:57.203" v="1732" actId="1582"/>
          <ac:cxnSpMkLst>
            <pc:docMk/>
            <pc:sldMk cId="3895312610" sldId="326"/>
            <ac:cxnSpMk id="54" creationId="{0E3AC2AF-FEEF-8D79-F2DE-698B28EC4690}"/>
          </ac:cxnSpMkLst>
        </pc:cxnChg>
        <pc:cxnChg chg="add mod">
          <ac:chgData name="冨田 恵子" userId="882064ef-3a5e-4f36-a386-36a6ca0a7251" providerId="ADAL" clId="{06433AE7-DDF4-4122-A251-8E3B74ED2E2E}" dt="2023-11-16T05:18:03.539" v="1733" actId="1582"/>
          <ac:cxnSpMkLst>
            <pc:docMk/>
            <pc:sldMk cId="3895312610" sldId="326"/>
            <ac:cxnSpMk id="55" creationId="{25B32814-3F7F-2FEB-856F-A86E049C495E}"/>
          </ac:cxnSpMkLst>
        </pc:cxnChg>
      </pc:sldChg>
      <pc:sldChg chg="addSp delSp modSp mod">
        <pc:chgData name="冨田 恵子" userId="882064ef-3a5e-4f36-a386-36a6ca0a7251" providerId="ADAL" clId="{06433AE7-DDF4-4122-A251-8E3B74ED2E2E}" dt="2023-11-17T04:59:15.637" v="5409" actId="1076"/>
        <pc:sldMkLst>
          <pc:docMk/>
          <pc:sldMk cId="3511331140" sldId="329"/>
        </pc:sldMkLst>
        <pc:spChg chg="del">
          <ac:chgData name="冨田 恵子" userId="882064ef-3a5e-4f36-a386-36a6ca0a7251" providerId="ADAL" clId="{06433AE7-DDF4-4122-A251-8E3B74ED2E2E}" dt="2023-11-16T07:46:20.610" v="2190" actId="478"/>
          <ac:spMkLst>
            <pc:docMk/>
            <pc:sldMk cId="3511331140" sldId="329"/>
            <ac:spMk id="2" creationId="{1E4E761C-887C-16E5-3914-53403A864172}"/>
          </ac:spMkLst>
        </pc:spChg>
        <pc:spChg chg="add mod">
          <ac:chgData name="冨田 恵子" userId="882064ef-3a5e-4f36-a386-36a6ca0a7251" providerId="ADAL" clId="{06433AE7-DDF4-4122-A251-8E3B74ED2E2E}" dt="2023-11-17T01:21:21.330" v="3442" actId="1076"/>
          <ac:spMkLst>
            <pc:docMk/>
            <pc:sldMk cId="3511331140" sldId="329"/>
            <ac:spMk id="2" creationId="{AD06CEFB-0B79-BC50-7763-29F76C4D5F56}"/>
          </ac:spMkLst>
        </pc:spChg>
        <pc:spChg chg="add mod">
          <ac:chgData name="冨田 恵子" userId="882064ef-3a5e-4f36-a386-36a6ca0a7251" providerId="ADAL" clId="{06433AE7-DDF4-4122-A251-8E3B74ED2E2E}" dt="2023-11-17T04:59:15.637" v="5409" actId="1076"/>
          <ac:spMkLst>
            <pc:docMk/>
            <pc:sldMk cId="3511331140" sldId="329"/>
            <ac:spMk id="3" creationId="{8DF46962-3E9B-782A-F829-3AFA5AF258D2}"/>
          </ac:spMkLst>
        </pc:spChg>
        <pc:spChg chg="add mod">
          <ac:chgData name="冨田 恵子" userId="882064ef-3a5e-4f36-a386-36a6ca0a7251" providerId="ADAL" clId="{06433AE7-DDF4-4122-A251-8E3B74ED2E2E}" dt="2023-11-17T01:21:32.837" v="3443" actId="1076"/>
          <ac:spMkLst>
            <pc:docMk/>
            <pc:sldMk cId="3511331140" sldId="329"/>
            <ac:spMk id="5" creationId="{A6C9E0DA-04F5-7CA7-5108-6D58580E9597}"/>
          </ac:spMkLst>
        </pc:spChg>
        <pc:spChg chg="del">
          <ac:chgData name="冨田 恵子" userId="882064ef-3a5e-4f36-a386-36a6ca0a7251" providerId="ADAL" clId="{06433AE7-DDF4-4122-A251-8E3B74ED2E2E}" dt="2023-11-16T08:16:00.790" v="2749" actId="478"/>
          <ac:spMkLst>
            <pc:docMk/>
            <pc:sldMk cId="3511331140" sldId="329"/>
            <ac:spMk id="6" creationId="{B58982AC-29F3-0BFE-2F58-D416581BC414}"/>
          </ac:spMkLst>
        </pc:spChg>
        <pc:spChg chg="add mod">
          <ac:chgData name="冨田 恵子" userId="882064ef-3a5e-4f36-a386-36a6ca0a7251" providerId="ADAL" clId="{06433AE7-DDF4-4122-A251-8E3B74ED2E2E}" dt="2023-11-16T07:56:44.704" v="2366" actId="164"/>
          <ac:spMkLst>
            <pc:docMk/>
            <pc:sldMk cId="3511331140" sldId="329"/>
            <ac:spMk id="7" creationId="{143F8547-B848-623A-9E0E-C655C7302423}"/>
          </ac:spMkLst>
        </pc:spChg>
        <pc:spChg chg="add mod">
          <ac:chgData name="冨田 恵子" userId="882064ef-3a5e-4f36-a386-36a6ca0a7251" providerId="ADAL" clId="{06433AE7-DDF4-4122-A251-8E3B74ED2E2E}" dt="2023-11-17T01:20:05.696" v="3425"/>
          <ac:spMkLst>
            <pc:docMk/>
            <pc:sldMk cId="3511331140" sldId="329"/>
            <ac:spMk id="8" creationId="{773A3548-4339-E03B-2C0F-FA0BDDE82C28}"/>
          </ac:spMkLst>
        </pc:spChg>
        <pc:spChg chg="add mod">
          <ac:chgData name="冨田 恵子" userId="882064ef-3a5e-4f36-a386-36a6ca0a7251" providerId="ADAL" clId="{06433AE7-DDF4-4122-A251-8E3B74ED2E2E}" dt="2023-11-16T07:56:44.704" v="2366" actId="164"/>
          <ac:spMkLst>
            <pc:docMk/>
            <pc:sldMk cId="3511331140" sldId="329"/>
            <ac:spMk id="9" creationId="{02FA57D3-5774-17A2-7903-6BCE9DA3176B}"/>
          </ac:spMkLst>
        </pc:spChg>
        <pc:spChg chg="add mod">
          <ac:chgData name="冨田 恵子" userId="882064ef-3a5e-4f36-a386-36a6ca0a7251" providerId="ADAL" clId="{06433AE7-DDF4-4122-A251-8E3B74ED2E2E}" dt="2023-11-16T07:56:44.704" v="2366" actId="164"/>
          <ac:spMkLst>
            <pc:docMk/>
            <pc:sldMk cId="3511331140" sldId="329"/>
            <ac:spMk id="10" creationId="{93CC7C14-F6AE-DB77-21B6-3F6BC75504CC}"/>
          </ac:spMkLst>
        </pc:spChg>
        <pc:spChg chg="add mod">
          <ac:chgData name="冨田 恵子" userId="882064ef-3a5e-4f36-a386-36a6ca0a7251" providerId="ADAL" clId="{06433AE7-DDF4-4122-A251-8E3B74ED2E2E}" dt="2023-11-16T07:56:44.704" v="2366" actId="164"/>
          <ac:spMkLst>
            <pc:docMk/>
            <pc:sldMk cId="3511331140" sldId="329"/>
            <ac:spMk id="12" creationId="{108C2035-97F3-9583-4AFD-3EFFB69A2369}"/>
          </ac:spMkLst>
        </pc:spChg>
        <pc:spChg chg="add del mod">
          <ac:chgData name="冨田 恵子" userId="882064ef-3a5e-4f36-a386-36a6ca0a7251" providerId="ADAL" clId="{06433AE7-DDF4-4122-A251-8E3B74ED2E2E}" dt="2023-11-16T07:58:31.090" v="2475" actId="478"/>
          <ac:spMkLst>
            <pc:docMk/>
            <pc:sldMk cId="3511331140" sldId="329"/>
            <ac:spMk id="13" creationId="{C0912207-8EF1-E4C9-C853-C24FB3904D1F}"/>
          </ac:spMkLst>
        </pc:spChg>
        <pc:spChg chg="add del mod">
          <ac:chgData name="冨田 恵子" userId="882064ef-3a5e-4f36-a386-36a6ca0a7251" providerId="ADAL" clId="{06433AE7-DDF4-4122-A251-8E3B74ED2E2E}" dt="2023-11-16T07:46:22.924" v="2191" actId="478"/>
          <ac:spMkLst>
            <pc:docMk/>
            <pc:sldMk cId="3511331140" sldId="329"/>
            <ac:spMk id="16" creationId="{375F4013-AE46-EC7B-4BEE-6B6DAB2BD067}"/>
          </ac:spMkLst>
        </pc:spChg>
        <pc:spChg chg="del mod">
          <ac:chgData name="冨田 恵子" userId="882064ef-3a5e-4f36-a386-36a6ca0a7251" providerId="ADAL" clId="{06433AE7-DDF4-4122-A251-8E3B74ED2E2E}" dt="2023-11-16T08:16:00.790" v="2749" actId="478"/>
          <ac:spMkLst>
            <pc:docMk/>
            <pc:sldMk cId="3511331140" sldId="329"/>
            <ac:spMk id="18" creationId="{876FC920-243E-6935-6D00-F109813E6EDB}"/>
          </ac:spMkLst>
        </pc:spChg>
        <pc:spChg chg="add mod">
          <ac:chgData name="冨田 恵子" userId="882064ef-3a5e-4f36-a386-36a6ca0a7251" providerId="ADAL" clId="{06433AE7-DDF4-4122-A251-8E3B74ED2E2E}" dt="2023-11-17T01:50:12.661" v="3859" actId="20577"/>
          <ac:spMkLst>
            <pc:docMk/>
            <pc:sldMk cId="3511331140" sldId="329"/>
            <ac:spMk id="21" creationId="{A575D500-2B03-6425-3F55-636F6C5E0401}"/>
          </ac:spMkLst>
        </pc:spChg>
        <pc:spChg chg="add mod">
          <ac:chgData name="冨田 恵子" userId="882064ef-3a5e-4f36-a386-36a6ca0a7251" providerId="ADAL" clId="{06433AE7-DDF4-4122-A251-8E3B74ED2E2E}" dt="2023-11-17T01:51:31.476" v="3922" actId="6549"/>
          <ac:spMkLst>
            <pc:docMk/>
            <pc:sldMk cId="3511331140" sldId="329"/>
            <ac:spMk id="26" creationId="{355661E0-AC71-396C-938E-CB0DCDD888F7}"/>
          </ac:spMkLst>
        </pc:spChg>
        <pc:spChg chg="mod">
          <ac:chgData name="冨田 恵子" userId="882064ef-3a5e-4f36-a386-36a6ca0a7251" providerId="ADAL" clId="{06433AE7-DDF4-4122-A251-8E3B74ED2E2E}" dt="2023-11-16T07:56:46.727" v="2367"/>
          <ac:spMkLst>
            <pc:docMk/>
            <pc:sldMk cId="3511331140" sldId="329"/>
            <ac:spMk id="29" creationId="{5A21FEA0-D97E-718E-F301-63122BAD71E6}"/>
          </ac:spMkLst>
        </pc:spChg>
        <pc:spChg chg="mod">
          <ac:chgData name="冨田 恵子" userId="882064ef-3a5e-4f36-a386-36a6ca0a7251" providerId="ADAL" clId="{06433AE7-DDF4-4122-A251-8E3B74ED2E2E}" dt="2023-11-16T07:56:46.727" v="2367"/>
          <ac:spMkLst>
            <pc:docMk/>
            <pc:sldMk cId="3511331140" sldId="329"/>
            <ac:spMk id="30" creationId="{A163A657-525F-BC55-0158-C0E1192B2F23}"/>
          </ac:spMkLst>
        </pc:spChg>
        <pc:spChg chg="mod">
          <ac:chgData name="冨田 恵子" userId="882064ef-3a5e-4f36-a386-36a6ca0a7251" providerId="ADAL" clId="{06433AE7-DDF4-4122-A251-8E3B74ED2E2E}" dt="2023-11-16T07:56:46.727" v="2367"/>
          <ac:spMkLst>
            <pc:docMk/>
            <pc:sldMk cId="3511331140" sldId="329"/>
            <ac:spMk id="31" creationId="{B4FEDC46-FE3A-38AA-D829-DF8E9C963A34}"/>
          </ac:spMkLst>
        </pc:spChg>
        <pc:spChg chg="mod">
          <ac:chgData name="冨田 恵子" userId="882064ef-3a5e-4f36-a386-36a6ca0a7251" providerId="ADAL" clId="{06433AE7-DDF4-4122-A251-8E3B74ED2E2E}" dt="2023-11-16T07:56:46.727" v="2367"/>
          <ac:spMkLst>
            <pc:docMk/>
            <pc:sldMk cId="3511331140" sldId="329"/>
            <ac:spMk id="32" creationId="{DE17B831-66F9-F106-6EDB-D24BD72A6E7A}"/>
          </ac:spMkLst>
        </pc:spChg>
        <pc:spChg chg="mod">
          <ac:chgData name="冨田 恵子" userId="882064ef-3a5e-4f36-a386-36a6ca0a7251" providerId="ADAL" clId="{06433AE7-DDF4-4122-A251-8E3B74ED2E2E}" dt="2023-11-16T07:56:46.727" v="2367"/>
          <ac:spMkLst>
            <pc:docMk/>
            <pc:sldMk cId="3511331140" sldId="329"/>
            <ac:spMk id="33" creationId="{5BBDDD60-8DD0-53FE-08E8-385983A51897}"/>
          </ac:spMkLst>
        </pc:spChg>
        <pc:spChg chg="mod">
          <ac:chgData name="冨田 恵子" userId="882064ef-3a5e-4f36-a386-36a6ca0a7251" providerId="ADAL" clId="{06433AE7-DDF4-4122-A251-8E3B74ED2E2E}" dt="2023-11-16T07:56:46.727" v="2367"/>
          <ac:spMkLst>
            <pc:docMk/>
            <pc:sldMk cId="3511331140" sldId="329"/>
            <ac:spMk id="34" creationId="{7A4141C2-36F8-3863-624F-776BDBA0EDCA}"/>
          </ac:spMkLst>
        </pc:spChg>
        <pc:spChg chg="mod">
          <ac:chgData name="冨田 恵子" userId="882064ef-3a5e-4f36-a386-36a6ca0a7251" providerId="ADAL" clId="{06433AE7-DDF4-4122-A251-8E3B74ED2E2E}" dt="2023-11-17T02:42:51.356" v="4426" actId="20577"/>
          <ac:spMkLst>
            <pc:docMk/>
            <pc:sldMk cId="3511331140" sldId="329"/>
            <ac:spMk id="39" creationId="{FE43F8ED-FF4A-A5A3-589D-8DD67BCBA1F5}"/>
          </ac:spMkLst>
        </pc:spChg>
        <pc:spChg chg="mod">
          <ac:chgData name="冨田 恵子" userId="882064ef-3a5e-4f36-a386-36a6ca0a7251" providerId="ADAL" clId="{06433AE7-DDF4-4122-A251-8E3B74ED2E2E}" dt="2023-11-16T08:03:59.329" v="2508"/>
          <ac:spMkLst>
            <pc:docMk/>
            <pc:sldMk cId="3511331140" sldId="329"/>
            <ac:spMk id="40" creationId="{33E94EFC-A990-72E6-029E-BF49AAE4A6E0}"/>
          </ac:spMkLst>
        </pc:spChg>
        <pc:spChg chg="mod">
          <ac:chgData name="冨田 恵子" userId="882064ef-3a5e-4f36-a386-36a6ca0a7251" providerId="ADAL" clId="{06433AE7-DDF4-4122-A251-8E3B74ED2E2E}" dt="2023-11-16T07:57:15.700" v="2374"/>
          <ac:spMkLst>
            <pc:docMk/>
            <pc:sldMk cId="3511331140" sldId="329"/>
            <ac:spMk id="41" creationId="{0C0A49FF-083F-CBC4-F8EB-94ECF3AB1B60}"/>
          </ac:spMkLst>
        </pc:spChg>
        <pc:spChg chg="mod">
          <ac:chgData name="冨田 恵子" userId="882064ef-3a5e-4f36-a386-36a6ca0a7251" providerId="ADAL" clId="{06433AE7-DDF4-4122-A251-8E3B74ED2E2E}" dt="2023-11-16T07:57:15.700" v="2374"/>
          <ac:spMkLst>
            <pc:docMk/>
            <pc:sldMk cId="3511331140" sldId="329"/>
            <ac:spMk id="42" creationId="{CBA14988-C64F-193F-98A8-7FCA6DB0543F}"/>
          </ac:spMkLst>
        </pc:spChg>
        <pc:spChg chg="mod">
          <ac:chgData name="冨田 恵子" userId="882064ef-3a5e-4f36-a386-36a6ca0a7251" providerId="ADAL" clId="{06433AE7-DDF4-4122-A251-8E3B74ED2E2E}" dt="2023-11-16T07:57:15.700" v="2374"/>
          <ac:spMkLst>
            <pc:docMk/>
            <pc:sldMk cId="3511331140" sldId="329"/>
            <ac:spMk id="43" creationId="{76E81102-CD63-01DC-9988-2D7906C29C53}"/>
          </ac:spMkLst>
        </pc:spChg>
        <pc:spChg chg="mod">
          <ac:chgData name="冨田 恵子" userId="882064ef-3a5e-4f36-a386-36a6ca0a7251" providerId="ADAL" clId="{06433AE7-DDF4-4122-A251-8E3B74ED2E2E}" dt="2023-11-16T07:57:15.700" v="2374"/>
          <ac:spMkLst>
            <pc:docMk/>
            <pc:sldMk cId="3511331140" sldId="329"/>
            <ac:spMk id="44" creationId="{23B04708-FEA6-3AF3-CEA2-D63D946C4E77}"/>
          </ac:spMkLst>
        </pc:spChg>
        <pc:spChg chg="mod">
          <ac:chgData name="冨田 恵子" userId="882064ef-3a5e-4f36-a386-36a6ca0a7251" providerId="ADAL" clId="{06433AE7-DDF4-4122-A251-8E3B74ED2E2E}" dt="2023-11-17T02:42:45.043" v="4424" actId="20577"/>
          <ac:spMkLst>
            <pc:docMk/>
            <pc:sldMk cId="3511331140" sldId="329"/>
            <ac:spMk id="50" creationId="{64E322E9-2DF3-FA69-BB06-CEE3F8A03123}"/>
          </ac:spMkLst>
        </pc:spChg>
        <pc:spChg chg="mod">
          <ac:chgData name="冨田 恵子" userId="882064ef-3a5e-4f36-a386-36a6ca0a7251" providerId="ADAL" clId="{06433AE7-DDF4-4122-A251-8E3B74ED2E2E}" dt="2023-11-17T01:20:11.372" v="3426"/>
          <ac:spMkLst>
            <pc:docMk/>
            <pc:sldMk cId="3511331140" sldId="329"/>
            <ac:spMk id="51" creationId="{E6C0C7DA-FB62-13DC-0559-96E277A8CD9F}"/>
          </ac:spMkLst>
        </pc:spChg>
        <pc:spChg chg="mod">
          <ac:chgData name="冨田 恵子" userId="882064ef-3a5e-4f36-a386-36a6ca0a7251" providerId="ADAL" clId="{06433AE7-DDF4-4122-A251-8E3B74ED2E2E}" dt="2023-11-16T07:57:47.212" v="2383"/>
          <ac:spMkLst>
            <pc:docMk/>
            <pc:sldMk cId="3511331140" sldId="329"/>
            <ac:spMk id="52" creationId="{59ABA304-A63A-0BD4-3221-5C9CED3622DA}"/>
          </ac:spMkLst>
        </pc:spChg>
        <pc:spChg chg="mod">
          <ac:chgData name="冨田 恵子" userId="882064ef-3a5e-4f36-a386-36a6ca0a7251" providerId="ADAL" clId="{06433AE7-DDF4-4122-A251-8E3B74ED2E2E}" dt="2023-11-16T07:57:47.212" v="2383"/>
          <ac:spMkLst>
            <pc:docMk/>
            <pc:sldMk cId="3511331140" sldId="329"/>
            <ac:spMk id="53" creationId="{7AB1578C-ADAD-E223-5247-97E94BC92CBD}"/>
          </ac:spMkLst>
        </pc:spChg>
        <pc:spChg chg="mod">
          <ac:chgData name="冨田 恵子" userId="882064ef-3a5e-4f36-a386-36a6ca0a7251" providerId="ADAL" clId="{06433AE7-DDF4-4122-A251-8E3B74ED2E2E}" dt="2023-11-16T07:57:47.212" v="2383"/>
          <ac:spMkLst>
            <pc:docMk/>
            <pc:sldMk cId="3511331140" sldId="329"/>
            <ac:spMk id="54" creationId="{62AF41EA-8F73-F943-BAD8-23E8B9D6C825}"/>
          </ac:spMkLst>
        </pc:spChg>
        <pc:spChg chg="mod">
          <ac:chgData name="冨田 恵子" userId="882064ef-3a5e-4f36-a386-36a6ca0a7251" providerId="ADAL" clId="{06433AE7-DDF4-4122-A251-8E3B74ED2E2E}" dt="2023-11-16T07:57:47.212" v="2383"/>
          <ac:spMkLst>
            <pc:docMk/>
            <pc:sldMk cId="3511331140" sldId="329"/>
            <ac:spMk id="55" creationId="{6E6DF7CF-1D12-2CF3-F769-7E35F8A9905F}"/>
          </ac:spMkLst>
        </pc:spChg>
        <pc:spChg chg="mod">
          <ac:chgData name="冨田 恵子" userId="882064ef-3a5e-4f36-a386-36a6ca0a7251" providerId="ADAL" clId="{06433AE7-DDF4-4122-A251-8E3B74ED2E2E}" dt="2023-11-17T02:42:49.007" v="4425" actId="20577"/>
          <ac:spMkLst>
            <pc:docMk/>
            <pc:sldMk cId="3511331140" sldId="329"/>
            <ac:spMk id="61" creationId="{5D1FFDDB-ECBF-F682-28E2-6007FD947BC5}"/>
          </ac:spMkLst>
        </pc:spChg>
        <pc:spChg chg="mod">
          <ac:chgData name="冨田 恵子" userId="882064ef-3a5e-4f36-a386-36a6ca0a7251" providerId="ADAL" clId="{06433AE7-DDF4-4122-A251-8E3B74ED2E2E}" dt="2023-11-17T01:20:23.788" v="3427"/>
          <ac:spMkLst>
            <pc:docMk/>
            <pc:sldMk cId="3511331140" sldId="329"/>
            <ac:spMk id="62" creationId="{DA9A7D79-39FD-7495-AEE0-5561CE15EE16}"/>
          </ac:spMkLst>
        </pc:spChg>
        <pc:spChg chg="mod">
          <ac:chgData name="冨田 恵子" userId="882064ef-3a5e-4f36-a386-36a6ca0a7251" providerId="ADAL" clId="{06433AE7-DDF4-4122-A251-8E3B74ED2E2E}" dt="2023-11-16T07:57:47.212" v="2383"/>
          <ac:spMkLst>
            <pc:docMk/>
            <pc:sldMk cId="3511331140" sldId="329"/>
            <ac:spMk id="63" creationId="{9E40C918-14D3-E019-1DEA-B45374F39A14}"/>
          </ac:spMkLst>
        </pc:spChg>
        <pc:spChg chg="mod">
          <ac:chgData name="冨田 恵子" userId="882064ef-3a5e-4f36-a386-36a6ca0a7251" providerId="ADAL" clId="{06433AE7-DDF4-4122-A251-8E3B74ED2E2E}" dt="2023-11-16T07:57:47.212" v="2383"/>
          <ac:spMkLst>
            <pc:docMk/>
            <pc:sldMk cId="3511331140" sldId="329"/>
            <ac:spMk id="64" creationId="{13744E34-E626-61C4-4962-767AA78603C8}"/>
          </ac:spMkLst>
        </pc:spChg>
        <pc:spChg chg="mod">
          <ac:chgData name="冨田 恵子" userId="882064ef-3a5e-4f36-a386-36a6ca0a7251" providerId="ADAL" clId="{06433AE7-DDF4-4122-A251-8E3B74ED2E2E}" dt="2023-11-16T07:57:47.212" v="2383"/>
          <ac:spMkLst>
            <pc:docMk/>
            <pc:sldMk cId="3511331140" sldId="329"/>
            <ac:spMk id="65" creationId="{F885811E-BAFA-DC73-5C7D-E74D814CA9B5}"/>
          </ac:spMkLst>
        </pc:spChg>
        <pc:spChg chg="mod">
          <ac:chgData name="冨田 恵子" userId="882064ef-3a5e-4f36-a386-36a6ca0a7251" providerId="ADAL" clId="{06433AE7-DDF4-4122-A251-8E3B74ED2E2E}" dt="2023-11-16T07:57:47.212" v="2383"/>
          <ac:spMkLst>
            <pc:docMk/>
            <pc:sldMk cId="3511331140" sldId="329"/>
            <ac:spMk id="66" creationId="{20D1AB58-19AC-5BC6-3B1B-C9D55EA0DDA9}"/>
          </ac:spMkLst>
        </pc:spChg>
        <pc:spChg chg="add mod">
          <ac:chgData name="冨田 恵子" userId="882064ef-3a5e-4f36-a386-36a6ca0a7251" providerId="ADAL" clId="{06433AE7-DDF4-4122-A251-8E3B74ED2E2E}" dt="2023-11-17T01:51:18.438" v="3920" actId="6549"/>
          <ac:spMkLst>
            <pc:docMk/>
            <pc:sldMk cId="3511331140" sldId="329"/>
            <ac:spMk id="69" creationId="{A276CD2D-6102-FD9F-1B8A-31492FC722F7}"/>
          </ac:spMkLst>
        </pc:spChg>
        <pc:spChg chg="add mod">
          <ac:chgData name="冨田 恵子" userId="882064ef-3a5e-4f36-a386-36a6ca0a7251" providerId="ADAL" clId="{06433AE7-DDF4-4122-A251-8E3B74ED2E2E}" dt="2023-11-16T08:16:08.107" v="2750"/>
          <ac:spMkLst>
            <pc:docMk/>
            <pc:sldMk cId="3511331140" sldId="329"/>
            <ac:spMk id="70" creationId="{08ADB8BA-9EE7-F83A-5FAD-B6ABB67D3E5E}"/>
          </ac:spMkLst>
        </pc:spChg>
        <pc:spChg chg="add mod">
          <ac:chgData name="冨田 恵子" userId="882064ef-3a5e-4f36-a386-36a6ca0a7251" providerId="ADAL" clId="{06433AE7-DDF4-4122-A251-8E3B74ED2E2E}" dt="2023-11-17T01:49:45.022" v="3850" actId="6549"/>
          <ac:spMkLst>
            <pc:docMk/>
            <pc:sldMk cId="3511331140" sldId="329"/>
            <ac:spMk id="71" creationId="{BD849DCE-AC3E-B88F-D092-656C5F6D7CFE}"/>
          </ac:spMkLst>
        </pc:spChg>
        <pc:spChg chg="add mod">
          <ac:chgData name="冨田 恵子" userId="882064ef-3a5e-4f36-a386-36a6ca0a7251" providerId="ADAL" clId="{06433AE7-DDF4-4122-A251-8E3B74ED2E2E}" dt="2023-11-16T08:17:16.614" v="2757"/>
          <ac:spMkLst>
            <pc:docMk/>
            <pc:sldMk cId="3511331140" sldId="329"/>
            <ac:spMk id="72" creationId="{007E3DC8-A3EA-C801-6FD4-77F042E061BA}"/>
          </ac:spMkLst>
        </pc:spChg>
        <pc:spChg chg="add mod">
          <ac:chgData name="冨田 恵子" userId="882064ef-3a5e-4f36-a386-36a6ca0a7251" providerId="ADAL" clId="{06433AE7-DDF4-4122-A251-8E3B74ED2E2E}" dt="2023-11-16T08:17:51.393" v="2760"/>
          <ac:spMkLst>
            <pc:docMk/>
            <pc:sldMk cId="3511331140" sldId="329"/>
            <ac:spMk id="73" creationId="{C45BCF76-C253-6A3F-44DF-EAAD04EE6CB1}"/>
          </ac:spMkLst>
        </pc:spChg>
        <pc:grpChg chg="add mod">
          <ac:chgData name="冨田 恵子" userId="882064ef-3a5e-4f36-a386-36a6ca0a7251" providerId="ADAL" clId="{06433AE7-DDF4-4122-A251-8E3B74ED2E2E}" dt="2023-11-16T07:57:14.222" v="2373" actId="164"/>
          <ac:grpSpMkLst>
            <pc:docMk/>
            <pc:sldMk cId="3511331140" sldId="329"/>
            <ac:grpSpMk id="25" creationId="{DECCE16B-0D28-19C8-EA11-304F601A7EC0}"/>
          </ac:grpSpMkLst>
        </pc:grpChg>
        <pc:grpChg chg="add mod">
          <ac:chgData name="冨田 恵子" userId="882064ef-3a5e-4f36-a386-36a6ca0a7251" providerId="ADAL" clId="{06433AE7-DDF4-4122-A251-8E3B74ED2E2E}" dt="2023-11-16T07:57:14.222" v="2373" actId="164"/>
          <ac:grpSpMkLst>
            <pc:docMk/>
            <pc:sldMk cId="3511331140" sldId="329"/>
            <ac:grpSpMk id="27" creationId="{9817871F-61BE-46DD-A440-48FE4192081C}"/>
          </ac:grpSpMkLst>
        </pc:grpChg>
        <pc:grpChg chg="add del mod">
          <ac:chgData name="冨田 恵子" userId="882064ef-3a5e-4f36-a386-36a6ca0a7251" providerId="ADAL" clId="{06433AE7-DDF4-4122-A251-8E3B74ED2E2E}" dt="2023-11-16T07:57:05.288" v="2372"/>
          <ac:grpSpMkLst>
            <pc:docMk/>
            <pc:sldMk cId="3511331140" sldId="329"/>
            <ac:grpSpMk id="28" creationId="{751976F3-00DC-25E5-7A94-3FAB79FC2D96}"/>
          </ac:grpSpMkLst>
        </pc:grpChg>
        <pc:grpChg chg="add mod">
          <ac:chgData name="冨田 恵子" userId="882064ef-3a5e-4f36-a386-36a6ca0a7251" providerId="ADAL" clId="{06433AE7-DDF4-4122-A251-8E3B74ED2E2E}" dt="2023-11-16T07:57:14.222" v="2373" actId="164"/>
          <ac:grpSpMkLst>
            <pc:docMk/>
            <pc:sldMk cId="3511331140" sldId="329"/>
            <ac:grpSpMk id="35" creationId="{1520C646-0CFE-AFAE-503B-47145FEB8878}"/>
          </ac:grpSpMkLst>
        </pc:grpChg>
        <pc:grpChg chg="add mod">
          <ac:chgData name="冨田 恵子" userId="882064ef-3a5e-4f36-a386-36a6ca0a7251" providerId="ADAL" clId="{06433AE7-DDF4-4122-A251-8E3B74ED2E2E}" dt="2023-11-16T07:57:33.202" v="2382" actId="1035"/>
          <ac:grpSpMkLst>
            <pc:docMk/>
            <pc:sldMk cId="3511331140" sldId="329"/>
            <ac:grpSpMk id="36" creationId="{9F183CA1-D5E2-A39D-EBDA-347B55169059}"/>
          </ac:grpSpMkLst>
        </pc:grpChg>
        <pc:grpChg chg="mod">
          <ac:chgData name="冨田 恵子" userId="882064ef-3a5e-4f36-a386-36a6ca0a7251" providerId="ADAL" clId="{06433AE7-DDF4-4122-A251-8E3B74ED2E2E}" dt="2023-11-16T07:57:15.700" v="2374"/>
          <ac:grpSpMkLst>
            <pc:docMk/>
            <pc:sldMk cId="3511331140" sldId="329"/>
            <ac:grpSpMk id="37" creationId="{4AC1728B-1112-5D03-4E20-F2DE32F6AF78}"/>
          </ac:grpSpMkLst>
        </pc:grpChg>
        <pc:grpChg chg="mod">
          <ac:chgData name="冨田 恵子" userId="882064ef-3a5e-4f36-a386-36a6ca0a7251" providerId="ADAL" clId="{06433AE7-DDF4-4122-A251-8E3B74ED2E2E}" dt="2023-11-16T07:57:15.700" v="2374"/>
          <ac:grpSpMkLst>
            <pc:docMk/>
            <pc:sldMk cId="3511331140" sldId="329"/>
            <ac:grpSpMk id="38" creationId="{A8E364EA-10BB-089C-551A-31888BB26D2B}"/>
          </ac:grpSpMkLst>
        </pc:grpChg>
        <pc:grpChg chg="add mod">
          <ac:chgData name="冨田 恵子" userId="882064ef-3a5e-4f36-a386-36a6ca0a7251" providerId="ADAL" clId="{06433AE7-DDF4-4122-A251-8E3B74ED2E2E}" dt="2023-11-16T07:57:56.965" v="2472" actId="1038"/>
          <ac:grpSpMkLst>
            <pc:docMk/>
            <pc:sldMk cId="3511331140" sldId="329"/>
            <ac:grpSpMk id="47" creationId="{B5D85115-2F81-8383-EAD9-EFE9F8FB668A}"/>
          </ac:grpSpMkLst>
        </pc:grpChg>
        <pc:grpChg chg="mod">
          <ac:chgData name="冨田 恵子" userId="882064ef-3a5e-4f36-a386-36a6ca0a7251" providerId="ADAL" clId="{06433AE7-DDF4-4122-A251-8E3B74ED2E2E}" dt="2023-11-16T07:57:47.212" v="2383"/>
          <ac:grpSpMkLst>
            <pc:docMk/>
            <pc:sldMk cId="3511331140" sldId="329"/>
            <ac:grpSpMk id="48" creationId="{BC778DD9-0292-20B9-99B5-CADEC27A920A}"/>
          </ac:grpSpMkLst>
        </pc:grpChg>
        <pc:grpChg chg="mod">
          <ac:chgData name="冨田 恵子" userId="882064ef-3a5e-4f36-a386-36a6ca0a7251" providerId="ADAL" clId="{06433AE7-DDF4-4122-A251-8E3B74ED2E2E}" dt="2023-11-16T07:57:47.212" v="2383"/>
          <ac:grpSpMkLst>
            <pc:docMk/>
            <pc:sldMk cId="3511331140" sldId="329"/>
            <ac:grpSpMk id="49" creationId="{8006F7FB-1914-8C47-1C43-876D018005B1}"/>
          </ac:grpSpMkLst>
        </pc:grpChg>
        <pc:grpChg chg="add mod ord">
          <ac:chgData name="冨田 恵子" userId="882064ef-3a5e-4f36-a386-36a6ca0a7251" providerId="ADAL" clId="{06433AE7-DDF4-4122-A251-8E3B74ED2E2E}" dt="2023-11-16T07:58:40.718" v="2477" actId="167"/>
          <ac:grpSpMkLst>
            <pc:docMk/>
            <pc:sldMk cId="3511331140" sldId="329"/>
            <ac:grpSpMk id="58" creationId="{01FA5C48-7378-AD7C-FFCD-4B6B509E76E3}"/>
          </ac:grpSpMkLst>
        </pc:grpChg>
        <pc:grpChg chg="mod">
          <ac:chgData name="冨田 恵子" userId="882064ef-3a5e-4f36-a386-36a6ca0a7251" providerId="ADAL" clId="{06433AE7-DDF4-4122-A251-8E3B74ED2E2E}" dt="2023-11-16T07:57:47.212" v="2383"/>
          <ac:grpSpMkLst>
            <pc:docMk/>
            <pc:sldMk cId="3511331140" sldId="329"/>
            <ac:grpSpMk id="59" creationId="{88AC2549-27B0-7C2E-E498-5C7E3B30D2E7}"/>
          </ac:grpSpMkLst>
        </pc:grpChg>
        <pc:grpChg chg="mod">
          <ac:chgData name="冨田 恵子" userId="882064ef-3a5e-4f36-a386-36a6ca0a7251" providerId="ADAL" clId="{06433AE7-DDF4-4122-A251-8E3B74ED2E2E}" dt="2023-11-16T07:57:47.212" v="2383"/>
          <ac:grpSpMkLst>
            <pc:docMk/>
            <pc:sldMk cId="3511331140" sldId="329"/>
            <ac:grpSpMk id="60" creationId="{59C45706-2249-E8A4-7EE6-0854FF14519E}"/>
          </ac:grpSpMkLst>
        </pc:grpChg>
        <pc:graphicFrameChg chg="del">
          <ac:chgData name="冨田 恵子" userId="882064ef-3a5e-4f36-a386-36a6ca0a7251" providerId="ADAL" clId="{06433AE7-DDF4-4122-A251-8E3B74ED2E2E}" dt="2023-11-16T07:49:34.242" v="2277" actId="478"/>
          <ac:graphicFrameMkLst>
            <pc:docMk/>
            <pc:sldMk cId="3511331140" sldId="329"/>
            <ac:graphicFrameMk id="3" creationId="{406AE169-9D13-A571-42D7-019319B5F916}"/>
          </ac:graphicFrameMkLst>
        </pc:graphicFrameChg>
        <pc:graphicFrameChg chg="del mod">
          <ac:chgData name="冨田 恵子" userId="882064ef-3a5e-4f36-a386-36a6ca0a7251" providerId="ADAL" clId="{06433AE7-DDF4-4122-A251-8E3B74ED2E2E}" dt="2023-11-16T07:58:12.698" v="2473" actId="478"/>
          <ac:graphicFrameMkLst>
            <pc:docMk/>
            <pc:sldMk cId="3511331140" sldId="329"/>
            <ac:graphicFrameMk id="5" creationId="{33BB84EE-0E8F-3F83-F904-5756E15F5272}"/>
          </ac:graphicFrameMkLst>
        </pc:graphicFrameChg>
        <pc:graphicFrameChg chg="del mod">
          <ac:chgData name="冨田 恵子" userId="882064ef-3a5e-4f36-a386-36a6ca0a7251" providerId="ADAL" clId="{06433AE7-DDF4-4122-A251-8E3B74ED2E2E}" dt="2023-11-16T07:58:35.116" v="2476" actId="478"/>
          <ac:graphicFrameMkLst>
            <pc:docMk/>
            <pc:sldMk cId="3511331140" sldId="329"/>
            <ac:graphicFrameMk id="11" creationId="{31C0D4E6-1A63-42B7-F28B-81B04C808172}"/>
          </ac:graphicFrameMkLst>
        </pc:graphicFrameChg>
        <pc:graphicFrameChg chg="del mod modGraphic">
          <ac:chgData name="冨田 恵子" userId="882064ef-3a5e-4f36-a386-36a6ca0a7251" providerId="ADAL" clId="{06433AE7-DDF4-4122-A251-8E3B74ED2E2E}" dt="2023-11-16T07:58:45.999" v="2479" actId="478"/>
          <ac:graphicFrameMkLst>
            <pc:docMk/>
            <pc:sldMk cId="3511331140" sldId="329"/>
            <ac:graphicFrameMk id="15" creationId="{A7723F06-2459-ED10-7726-9CC79ED8B5A8}"/>
          </ac:graphicFrameMkLst>
        </pc:graphicFrameChg>
        <pc:picChg chg="mod">
          <ac:chgData name="冨田 恵子" userId="882064ef-3a5e-4f36-a386-36a6ca0a7251" providerId="ADAL" clId="{06433AE7-DDF4-4122-A251-8E3B74ED2E2E}" dt="2023-11-16T07:59:16.903" v="2500" actId="1037"/>
          <ac:picMkLst>
            <pc:docMk/>
            <pc:sldMk cId="3511331140" sldId="329"/>
            <ac:picMk id="4" creationId="{BC801C04-2D51-79D6-2A95-5EC1C7F41E4C}"/>
          </ac:picMkLst>
        </pc:picChg>
        <pc:picChg chg="mod">
          <ac:chgData name="冨田 恵子" userId="882064ef-3a5e-4f36-a386-36a6ca0a7251" providerId="ADAL" clId="{06433AE7-DDF4-4122-A251-8E3B74ED2E2E}" dt="2023-11-16T07:59:53.270" v="2506" actId="1036"/>
          <ac:picMkLst>
            <pc:docMk/>
            <pc:sldMk cId="3511331140" sldId="329"/>
            <ac:picMk id="17" creationId="{F05D8CC0-F7E6-F78D-B37C-6223E3D56418}"/>
          </ac:picMkLst>
        </pc:picChg>
        <pc:picChg chg="mod">
          <ac:chgData name="冨田 恵子" userId="882064ef-3a5e-4f36-a386-36a6ca0a7251" providerId="ADAL" clId="{06433AE7-DDF4-4122-A251-8E3B74ED2E2E}" dt="2023-11-16T07:59:03.494" v="2491" actId="1036"/>
          <ac:picMkLst>
            <pc:docMk/>
            <pc:sldMk cId="3511331140" sldId="329"/>
            <ac:picMk id="19" creationId="{406DD781-CBC1-37DF-A8B9-2E9158528CA5}"/>
          </ac:picMkLst>
        </pc:picChg>
        <pc:picChg chg="mod">
          <ac:chgData name="冨田 恵子" userId="882064ef-3a5e-4f36-a386-36a6ca0a7251" providerId="ADAL" clId="{06433AE7-DDF4-4122-A251-8E3B74ED2E2E}" dt="2023-11-16T07:59:53.270" v="2506" actId="1036"/>
          <ac:picMkLst>
            <pc:docMk/>
            <pc:sldMk cId="3511331140" sldId="329"/>
            <ac:picMk id="20" creationId="{26DE0BA7-D909-DA68-5C1C-A84D2A362D82}"/>
          </ac:picMkLst>
        </pc:picChg>
        <pc:cxnChg chg="add mod">
          <ac:chgData name="冨田 恵子" userId="882064ef-3a5e-4f36-a386-36a6ca0a7251" providerId="ADAL" clId="{06433AE7-DDF4-4122-A251-8E3B74ED2E2E}" dt="2023-11-16T07:48:20.831" v="2269" actId="164"/>
          <ac:cxnSpMkLst>
            <pc:docMk/>
            <pc:sldMk cId="3511331140" sldId="329"/>
            <ac:cxnSpMk id="22" creationId="{E167FD32-9F1D-0E26-FFDC-97DF55F10AD0}"/>
          </ac:cxnSpMkLst>
        </pc:cxnChg>
        <pc:cxnChg chg="add mod">
          <ac:chgData name="冨田 恵子" userId="882064ef-3a5e-4f36-a386-36a6ca0a7251" providerId="ADAL" clId="{06433AE7-DDF4-4122-A251-8E3B74ED2E2E}" dt="2023-11-16T07:48:20.831" v="2269" actId="164"/>
          <ac:cxnSpMkLst>
            <pc:docMk/>
            <pc:sldMk cId="3511331140" sldId="329"/>
            <ac:cxnSpMk id="24" creationId="{764EF9AF-69E7-C57C-45DF-34D41502BDC6}"/>
          </ac:cxnSpMkLst>
        </pc:cxnChg>
        <pc:cxnChg chg="mod">
          <ac:chgData name="冨田 恵子" userId="882064ef-3a5e-4f36-a386-36a6ca0a7251" providerId="ADAL" clId="{06433AE7-DDF4-4122-A251-8E3B74ED2E2E}" dt="2023-11-16T07:57:15.700" v="2374"/>
          <ac:cxnSpMkLst>
            <pc:docMk/>
            <pc:sldMk cId="3511331140" sldId="329"/>
            <ac:cxnSpMk id="45" creationId="{FDE7B5F2-710B-8A32-F57A-155BAF9E6FD5}"/>
          </ac:cxnSpMkLst>
        </pc:cxnChg>
        <pc:cxnChg chg="mod">
          <ac:chgData name="冨田 恵子" userId="882064ef-3a5e-4f36-a386-36a6ca0a7251" providerId="ADAL" clId="{06433AE7-DDF4-4122-A251-8E3B74ED2E2E}" dt="2023-11-16T07:57:15.700" v="2374"/>
          <ac:cxnSpMkLst>
            <pc:docMk/>
            <pc:sldMk cId="3511331140" sldId="329"/>
            <ac:cxnSpMk id="46" creationId="{D394181D-D282-3D93-0877-DA49BBC8AE0F}"/>
          </ac:cxnSpMkLst>
        </pc:cxnChg>
        <pc:cxnChg chg="mod">
          <ac:chgData name="冨田 恵子" userId="882064ef-3a5e-4f36-a386-36a6ca0a7251" providerId="ADAL" clId="{06433AE7-DDF4-4122-A251-8E3B74ED2E2E}" dt="2023-11-16T07:57:47.212" v="2383"/>
          <ac:cxnSpMkLst>
            <pc:docMk/>
            <pc:sldMk cId="3511331140" sldId="329"/>
            <ac:cxnSpMk id="56" creationId="{901B1509-1743-F62A-42E2-E2D7B7BAA062}"/>
          </ac:cxnSpMkLst>
        </pc:cxnChg>
        <pc:cxnChg chg="mod">
          <ac:chgData name="冨田 恵子" userId="882064ef-3a5e-4f36-a386-36a6ca0a7251" providerId="ADAL" clId="{06433AE7-DDF4-4122-A251-8E3B74ED2E2E}" dt="2023-11-16T07:57:47.212" v="2383"/>
          <ac:cxnSpMkLst>
            <pc:docMk/>
            <pc:sldMk cId="3511331140" sldId="329"/>
            <ac:cxnSpMk id="57" creationId="{6BEDE493-B718-7150-02B3-A693CF096D0E}"/>
          </ac:cxnSpMkLst>
        </pc:cxnChg>
        <pc:cxnChg chg="mod">
          <ac:chgData name="冨田 恵子" userId="882064ef-3a5e-4f36-a386-36a6ca0a7251" providerId="ADAL" clId="{06433AE7-DDF4-4122-A251-8E3B74ED2E2E}" dt="2023-11-16T07:57:47.212" v="2383"/>
          <ac:cxnSpMkLst>
            <pc:docMk/>
            <pc:sldMk cId="3511331140" sldId="329"/>
            <ac:cxnSpMk id="67" creationId="{39603B32-0AD9-D191-1D15-70046B32DC65}"/>
          </ac:cxnSpMkLst>
        </pc:cxnChg>
        <pc:cxnChg chg="mod">
          <ac:chgData name="冨田 恵子" userId="882064ef-3a5e-4f36-a386-36a6ca0a7251" providerId="ADAL" clId="{06433AE7-DDF4-4122-A251-8E3B74ED2E2E}" dt="2023-11-16T07:57:47.212" v="2383"/>
          <ac:cxnSpMkLst>
            <pc:docMk/>
            <pc:sldMk cId="3511331140" sldId="329"/>
            <ac:cxnSpMk id="68" creationId="{DA43923A-918E-E9C4-BB16-068CA4B01452}"/>
          </ac:cxnSpMkLst>
        </pc:cxnChg>
      </pc:sldChg>
      <pc:sldChg chg="addSp delSp modSp mod">
        <pc:chgData name="冨田 恵子" userId="882064ef-3a5e-4f36-a386-36a6ca0a7251" providerId="ADAL" clId="{06433AE7-DDF4-4122-A251-8E3B74ED2E2E}" dt="2023-11-20T01:47:07.405" v="6771" actId="1076"/>
        <pc:sldMkLst>
          <pc:docMk/>
          <pc:sldMk cId="1797074663" sldId="330"/>
        </pc:sldMkLst>
        <pc:spChg chg="del">
          <ac:chgData name="冨田 恵子" userId="882064ef-3a5e-4f36-a386-36a6ca0a7251" providerId="ADAL" clId="{06433AE7-DDF4-4122-A251-8E3B74ED2E2E}" dt="2023-11-20T00:53:45.377" v="5422" actId="478"/>
          <ac:spMkLst>
            <pc:docMk/>
            <pc:sldMk cId="1797074663" sldId="330"/>
            <ac:spMk id="2" creationId="{1E4E761C-887C-16E5-3914-53403A864172}"/>
          </ac:spMkLst>
        </pc:spChg>
        <pc:spChg chg="del mod">
          <ac:chgData name="冨田 恵子" userId="882064ef-3a5e-4f36-a386-36a6ca0a7251" providerId="ADAL" clId="{06433AE7-DDF4-4122-A251-8E3B74ED2E2E}" dt="2023-11-20T01:12:39.054" v="5646" actId="478"/>
          <ac:spMkLst>
            <pc:docMk/>
            <pc:sldMk cId="1797074663" sldId="330"/>
            <ac:spMk id="6" creationId="{D90EA502-1FA6-0CE7-DFBC-2413DA699120}"/>
          </ac:spMkLst>
        </pc:spChg>
        <pc:spChg chg="del mod">
          <ac:chgData name="冨田 恵子" userId="882064ef-3a5e-4f36-a386-36a6ca0a7251" providerId="ADAL" clId="{06433AE7-DDF4-4122-A251-8E3B74ED2E2E}" dt="2023-11-20T01:12:39.054" v="5646" actId="478"/>
          <ac:spMkLst>
            <pc:docMk/>
            <pc:sldMk cId="1797074663" sldId="330"/>
            <ac:spMk id="7" creationId="{27C7C935-F7C9-E2CA-38D0-389BC8B0AD2E}"/>
          </ac:spMkLst>
        </pc:spChg>
        <pc:spChg chg="add del mod">
          <ac:chgData name="冨田 恵子" userId="882064ef-3a5e-4f36-a386-36a6ca0a7251" providerId="ADAL" clId="{06433AE7-DDF4-4122-A251-8E3B74ED2E2E}" dt="2023-11-20T00:53:46.160" v="5423" actId="478"/>
          <ac:spMkLst>
            <pc:docMk/>
            <pc:sldMk cId="1797074663" sldId="330"/>
            <ac:spMk id="9" creationId="{940A85C6-30D4-42A5-417B-D14CB2777849}"/>
          </ac:spMkLst>
        </pc:spChg>
        <pc:spChg chg="add mod">
          <ac:chgData name="冨田 恵子" userId="882064ef-3a5e-4f36-a386-36a6ca0a7251" providerId="ADAL" clId="{06433AE7-DDF4-4122-A251-8E3B74ED2E2E}" dt="2023-11-20T00:53:57.054" v="5424"/>
          <ac:spMkLst>
            <pc:docMk/>
            <pc:sldMk cId="1797074663" sldId="330"/>
            <ac:spMk id="10" creationId="{A9030094-CAB0-33AF-A54C-8686E6ACD346}"/>
          </ac:spMkLst>
        </pc:spChg>
        <pc:spChg chg="add mod">
          <ac:chgData name="冨田 恵子" userId="882064ef-3a5e-4f36-a386-36a6ca0a7251" providerId="ADAL" clId="{06433AE7-DDF4-4122-A251-8E3B74ED2E2E}" dt="2023-11-20T00:53:57.054" v="5424"/>
          <ac:spMkLst>
            <pc:docMk/>
            <pc:sldMk cId="1797074663" sldId="330"/>
            <ac:spMk id="11" creationId="{E9E47B24-5BCB-D4DD-2412-E37E2B7C249D}"/>
          </ac:spMkLst>
        </pc:spChg>
        <pc:spChg chg="add mod">
          <ac:chgData name="冨田 恵子" userId="882064ef-3a5e-4f36-a386-36a6ca0a7251" providerId="ADAL" clId="{06433AE7-DDF4-4122-A251-8E3B74ED2E2E}" dt="2023-11-20T01:46:37.999" v="6766" actId="20577"/>
          <ac:spMkLst>
            <pc:docMk/>
            <pc:sldMk cId="1797074663" sldId="330"/>
            <ac:spMk id="12" creationId="{285771BF-32DE-5EED-BF05-08A4E9E46ACC}"/>
          </ac:spMkLst>
        </pc:spChg>
        <pc:spChg chg="add mod">
          <ac:chgData name="冨田 恵子" userId="882064ef-3a5e-4f36-a386-36a6ca0a7251" providerId="ADAL" clId="{06433AE7-DDF4-4122-A251-8E3B74ED2E2E}" dt="2023-11-20T01:13:35.759" v="5668" actId="403"/>
          <ac:spMkLst>
            <pc:docMk/>
            <pc:sldMk cId="1797074663" sldId="330"/>
            <ac:spMk id="15" creationId="{4B599304-23C3-45C5-F027-6448D3FBFC82}"/>
          </ac:spMkLst>
        </pc:spChg>
        <pc:spChg chg="add mod">
          <ac:chgData name="冨田 恵子" userId="882064ef-3a5e-4f36-a386-36a6ca0a7251" providerId="ADAL" clId="{06433AE7-DDF4-4122-A251-8E3B74ED2E2E}" dt="2023-11-20T01:13:35.759" v="5668" actId="403"/>
          <ac:spMkLst>
            <pc:docMk/>
            <pc:sldMk cId="1797074663" sldId="330"/>
            <ac:spMk id="16" creationId="{886C05B1-62B9-997D-0C4F-4EBD342D09F5}"/>
          </ac:spMkLst>
        </pc:spChg>
        <pc:spChg chg="add mod">
          <ac:chgData name="冨田 恵子" userId="882064ef-3a5e-4f36-a386-36a6ca0a7251" providerId="ADAL" clId="{06433AE7-DDF4-4122-A251-8E3B74ED2E2E}" dt="2023-11-20T01:07:41.087" v="5517" actId="1076"/>
          <ac:spMkLst>
            <pc:docMk/>
            <pc:sldMk cId="1797074663" sldId="330"/>
            <ac:spMk id="17" creationId="{D1EA3967-D22F-CD09-933A-9335E9DCE202}"/>
          </ac:spMkLst>
        </pc:spChg>
        <pc:spChg chg="add mod">
          <ac:chgData name="冨田 恵子" userId="882064ef-3a5e-4f36-a386-36a6ca0a7251" providerId="ADAL" clId="{06433AE7-DDF4-4122-A251-8E3B74ED2E2E}" dt="2023-11-20T01:12:36.107" v="5645" actId="403"/>
          <ac:spMkLst>
            <pc:docMk/>
            <pc:sldMk cId="1797074663" sldId="330"/>
            <ac:spMk id="18" creationId="{2EF5DEC4-00A9-C023-C368-B4D908550598}"/>
          </ac:spMkLst>
        </pc:spChg>
        <pc:spChg chg="add mod">
          <ac:chgData name="冨田 恵子" userId="882064ef-3a5e-4f36-a386-36a6ca0a7251" providerId="ADAL" clId="{06433AE7-DDF4-4122-A251-8E3B74ED2E2E}" dt="2023-11-20T01:30:47.949" v="6169" actId="1037"/>
          <ac:spMkLst>
            <pc:docMk/>
            <pc:sldMk cId="1797074663" sldId="330"/>
            <ac:spMk id="19" creationId="{B9F984F3-217E-9859-0803-4D41D70D0A57}"/>
          </ac:spMkLst>
        </pc:spChg>
        <pc:spChg chg="add mod">
          <ac:chgData name="冨田 恵子" userId="882064ef-3a5e-4f36-a386-36a6ca0a7251" providerId="ADAL" clId="{06433AE7-DDF4-4122-A251-8E3B74ED2E2E}" dt="2023-11-20T01:13:14.415" v="5665" actId="6549"/>
          <ac:spMkLst>
            <pc:docMk/>
            <pc:sldMk cId="1797074663" sldId="330"/>
            <ac:spMk id="20" creationId="{1D4A4210-D3E8-6F75-2B39-F2EC3FD15BDD}"/>
          </ac:spMkLst>
        </pc:spChg>
        <pc:spChg chg="add mod">
          <ac:chgData name="冨田 恵子" userId="882064ef-3a5e-4f36-a386-36a6ca0a7251" providerId="ADAL" clId="{06433AE7-DDF4-4122-A251-8E3B74ED2E2E}" dt="2023-11-20T01:23:52.956" v="5801" actId="12788"/>
          <ac:spMkLst>
            <pc:docMk/>
            <pc:sldMk cId="1797074663" sldId="330"/>
            <ac:spMk id="21" creationId="{6B42F9FF-C617-45F1-2A27-1C25771310B8}"/>
          </ac:spMkLst>
        </pc:spChg>
        <pc:spChg chg="add mod">
          <ac:chgData name="冨田 恵子" userId="882064ef-3a5e-4f36-a386-36a6ca0a7251" providerId="ADAL" clId="{06433AE7-DDF4-4122-A251-8E3B74ED2E2E}" dt="2023-11-20T01:36:14.628" v="6436" actId="465"/>
          <ac:spMkLst>
            <pc:docMk/>
            <pc:sldMk cId="1797074663" sldId="330"/>
            <ac:spMk id="22" creationId="{890ECA23-EE46-F5FD-D688-552AA6C025C3}"/>
          </ac:spMkLst>
        </pc:spChg>
        <pc:spChg chg="add mod">
          <ac:chgData name="冨田 恵子" userId="882064ef-3a5e-4f36-a386-36a6ca0a7251" providerId="ADAL" clId="{06433AE7-DDF4-4122-A251-8E3B74ED2E2E}" dt="2023-11-20T01:36:14.628" v="6436" actId="465"/>
          <ac:spMkLst>
            <pc:docMk/>
            <pc:sldMk cId="1797074663" sldId="330"/>
            <ac:spMk id="23" creationId="{956408BD-F29C-8F8A-1EA2-00909F40E8E6}"/>
          </ac:spMkLst>
        </pc:spChg>
        <pc:spChg chg="add mod">
          <ac:chgData name="冨田 恵子" userId="882064ef-3a5e-4f36-a386-36a6ca0a7251" providerId="ADAL" clId="{06433AE7-DDF4-4122-A251-8E3B74ED2E2E}" dt="2023-11-20T01:36:14.628" v="6436" actId="465"/>
          <ac:spMkLst>
            <pc:docMk/>
            <pc:sldMk cId="1797074663" sldId="330"/>
            <ac:spMk id="24" creationId="{CE1E3038-784D-D17C-DF45-CEDB96AE74B6}"/>
          </ac:spMkLst>
        </pc:spChg>
        <pc:spChg chg="add mod">
          <ac:chgData name="冨田 恵子" userId="882064ef-3a5e-4f36-a386-36a6ca0a7251" providerId="ADAL" clId="{06433AE7-DDF4-4122-A251-8E3B74ED2E2E}" dt="2023-11-20T01:36:14.628" v="6436" actId="465"/>
          <ac:spMkLst>
            <pc:docMk/>
            <pc:sldMk cId="1797074663" sldId="330"/>
            <ac:spMk id="25" creationId="{ECA149A7-0A28-B25E-5DA0-A161EC360F71}"/>
          </ac:spMkLst>
        </pc:spChg>
        <pc:spChg chg="add mod">
          <ac:chgData name="冨田 恵子" userId="882064ef-3a5e-4f36-a386-36a6ca0a7251" providerId="ADAL" clId="{06433AE7-DDF4-4122-A251-8E3B74ED2E2E}" dt="2023-11-20T01:36:14.628" v="6436" actId="465"/>
          <ac:spMkLst>
            <pc:docMk/>
            <pc:sldMk cId="1797074663" sldId="330"/>
            <ac:spMk id="26" creationId="{3B247B98-AF13-35EE-AEC8-716F9F54B5EF}"/>
          </ac:spMkLst>
        </pc:spChg>
        <pc:spChg chg="add mod">
          <ac:chgData name="冨田 恵子" userId="882064ef-3a5e-4f36-a386-36a6ca0a7251" providerId="ADAL" clId="{06433AE7-DDF4-4122-A251-8E3B74ED2E2E}" dt="2023-11-20T01:36:14.628" v="6436" actId="465"/>
          <ac:spMkLst>
            <pc:docMk/>
            <pc:sldMk cId="1797074663" sldId="330"/>
            <ac:spMk id="27" creationId="{357737DC-A56D-FF2D-A693-5C501CEB456F}"/>
          </ac:spMkLst>
        </pc:spChg>
        <pc:spChg chg="add mod">
          <ac:chgData name="冨田 恵子" userId="882064ef-3a5e-4f36-a386-36a6ca0a7251" providerId="ADAL" clId="{06433AE7-DDF4-4122-A251-8E3B74ED2E2E}" dt="2023-11-20T01:36:14.628" v="6436" actId="465"/>
          <ac:spMkLst>
            <pc:docMk/>
            <pc:sldMk cId="1797074663" sldId="330"/>
            <ac:spMk id="28" creationId="{429F687B-D5D6-D0EC-C858-64D2C2B50B72}"/>
          </ac:spMkLst>
        </pc:spChg>
        <pc:spChg chg="add mod">
          <ac:chgData name="冨田 恵子" userId="882064ef-3a5e-4f36-a386-36a6ca0a7251" providerId="ADAL" clId="{06433AE7-DDF4-4122-A251-8E3B74ED2E2E}" dt="2023-11-20T01:36:14.628" v="6436" actId="465"/>
          <ac:spMkLst>
            <pc:docMk/>
            <pc:sldMk cId="1797074663" sldId="330"/>
            <ac:spMk id="29" creationId="{4704D13F-A0BB-9E00-7385-A6EF3A868675}"/>
          </ac:spMkLst>
        </pc:spChg>
        <pc:spChg chg="add mod">
          <ac:chgData name="冨田 恵子" userId="882064ef-3a5e-4f36-a386-36a6ca0a7251" providerId="ADAL" clId="{06433AE7-DDF4-4122-A251-8E3B74ED2E2E}" dt="2023-11-20T01:23:52.956" v="5801" actId="12788"/>
          <ac:spMkLst>
            <pc:docMk/>
            <pc:sldMk cId="1797074663" sldId="330"/>
            <ac:spMk id="30" creationId="{CFE43FF0-E44D-02C4-35F4-C59F16E11890}"/>
          </ac:spMkLst>
        </pc:spChg>
        <pc:spChg chg="add mod">
          <ac:chgData name="冨田 恵子" userId="882064ef-3a5e-4f36-a386-36a6ca0a7251" providerId="ADAL" clId="{06433AE7-DDF4-4122-A251-8E3B74ED2E2E}" dt="2023-11-20T01:25:39.287" v="5847" actId="164"/>
          <ac:spMkLst>
            <pc:docMk/>
            <pc:sldMk cId="1797074663" sldId="330"/>
            <ac:spMk id="31" creationId="{83F3F606-5E01-B0DB-C5BC-5F3E8DC3512B}"/>
          </ac:spMkLst>
        </pc:spChg>
        <pc:spChg chg="add mod">
          <ac:chgData name="冨田 恵子" userId="882064ef-3a5e-4f36-a386-36a6ca0a7251" providerId="ADAL" clId="{06433AE7-DDF4-4122-A251-8E3B74ED2E2E}" dt="2023-11-20T01:25:39.287" v="5847" actId="164"/>
          <ac:spMkLst>
            <pc:docMk/>
            <pc:sldMk cId="1797074663" sldId="330"/>
            <ac:spMk id="32" creationId="{ABFB9F4D-F3F8-D93A-F6B7-A93650A478E1}"/>
          </ac:spMkLst>
        </pc:spChg>
        <pc:spChg chg="add del mod">
          <ac:chgData name="冨田 恵子" userId="882064ef-3a5e-4f36-a386-36a6ca0a7251" providerId="ADAL" clId="{06433AE7-DDF4-4122-A251-8E3B74ED2E2E}" dt="2023-11-20T01:24:36.445" v="5820"/>
          <ac:spMkLst>
            <pc:docMk/>
            <pc:sldMk cId="1797074663" sldId="330"/>
            <ac:spMk id="33" creationId="{AD7138E3-BA5C-C0A3-F921-8F06CF9031E7}"/>
          </ac:spMkLst>
        </pc:spChg>
        <pc:spChg chg="add del mod">
          <ac:chgData name="冨田 恵子" userId="882064ef-3a5e-4f36-a386-36a6ca0a7251" providerId="ADAL" clId="{06433AE7-DDF4-4122-A251-8E3B74ED2E2E}" dt="2023-11-20T01:24:35.981" v="5819"/>
          <ac:spMkLst>
            <pc:docMk/>
            <pc:sldMk cId="1797074663" sldId="330"/>
            <ac:spMk id="34" creationId="{9AF194D9-C9C1-1FAC-0764-9E3ED2B283C6}"/>
          </ac:spMkLst>
        </pc:spChg>
        <pc:spChg chg="add del mod">
          <ac:chgData name="冨田 恵子" userId="882064ef-3a5e-4f36-a386-36a6ca0a7251" providerId="ADAL" clId="{06433AE7-DDF4-4122-A251-8E3B74ED2E2E}" dt="2023-11-20T01:24:35.796" v="5818"/>
          <ac:spMkLst>
            <pc:docMk/>
            <pc:sldMk cId="1797074663" sldId="330"/>
            <ac:spMk id="35" creationId="{7C531D83-2B0E-1219-84D8-157E7B0E3197}"/>
          </ac:spMkLst>
        </pc:spChg>
        <pc:spChg chg="add del mod">
          <ac:chgData name="冨田 恵子" userId="882064ef-3a5e-4f36-a386-36a6ca0a7251" providerId="ADAL" clId="{06433AE7-DDF4-4122-A251-8E3B74ED2E2E}" dt="2023-11-20T01:24:35.594" v="5817"/>
          <ac:spMkLst>
            <pc:docMk/>
            <pc:sldMk cId="1797074663" sldId="330"/>
            <ac:spMk id="36" creationId="{F38DA03F-1B99-4DC2-8B06-81A0B4490A0C}"/>
          </ac:spMkLst>
        </pc:spChg>
        <pc:spChg chg="add del mod">
          <ac:chgData name="冨田 恵子" userId="882064ef-3a5e-4f36-a386-36a6ca0a7251" providerId="ADAL" clId="{06433AE7-DDF4-4122-A251-8E3B74ED2E2E}" dt="2023-11-20T01:24:35.398" v="5816"/>
          <ac:spMkLst>
            <pc:docMk/>
            <pc:sldMk cId="1797074663" sldId="330"/>
            <ac:spMk id="37" creationId="{5FE8025F-AADA-EE14-A3EA-F943A4643ED5}"/>
          </ac:spMkLst>
        </pc:spChg>
        <pc:spChg chg="add del mod">
          <ac:chgData name="冨田 恵子" userId="882064ef-3a5e-4f36-a386-36a6ca0a7251" providerId="ADAL" clId="{06433AE7-DDF4-4122-A251-8E3B74ED2E2E}" dt="2023-11-20T01:24:35.138" v="5815"/>
          <ac:spMkLst>
            <pc:docMk/>
            <pc:sldMk cId="1797074663" sldId="330"/>
            <ac:spMk id="38" creationId="{DF9F8487-9A47-0B06-4047-59D18D55FDA1}"/>
          </ac:spMkLst>
        </pc:spChg>
        <pc:spChg chg="mod">
          <ac:chgData name="冨田 恵子" userId="882064ef-3a5e-4f36-a386-36a6ca0a7251" providerId="ADAL" clId="{06433AE7-DDF4-4122-A251-8E3B74ED2E2E}" dt="2023-11-20T01:25:46.613" v="5849"/>
          <ac:spMkLst>
            <pc:docMk/>
            <pc:sldMk cId="1797074663" sldId="330"/>
            <ac:spMk id="41" creationId="{0B408554-0D76-925F-2A65-6A65FFAE4B29}"/>
          </ac:spMkLst>
        </pc:spChg>
        <pc:spChg chg="mod">
          <ac:chgData name="冨田 恵子" userId="882064ef-3a5e-4f36-a386-36a6ca0a7251" providerId="ADAL" clId="{06433AE7-DDF4-4122-A251-8E3B74ED2E2E}" dt="2023-11-20T01:27:35.776" v="5901" actId="6549"/>
          <ac:spMkLst>
            <pc:docMk/>
            <pc:sldMk cId="1797074663" sldId="330"/>
            <ac:spMk id="42" creationId="{4ED86BA7-081F-520E-4D21-CADBB79A50CF}"/>
          </ac:spMkLst>
        </pc:spChg>
        <pc:spChg chg="mod">
          <ac:chgData name="冨田 恵子" userId="882064ef-3a5e-4f36-a386-36a6ca0a7251" providerId="ADAL" clId="{06433AE7-DDF4-4122-A251-8E3B74ED2E2E}" dt="2023-11-20T01:26:30.724" v="5870" actId="1076"/>
          <ac:spMkLst>
            <pc:docMk/>
            <pc:sldMk cId="1797074663" sldId="330"/>
            <ac:spMk id="44" creationId="{B739E643-0767-A758-D1E0-A95FAE31A535}"/>
          </ac:spMkLst>
        </pc:spChg>
        <pc:spChg chg="mod">
          <ac:chgData name="冨田 恵子" userId="882064ef-3a5e-4f36-a386-36a6ca0a7251" providerId="ADAL" clId="{06433AE7-DDF4-4122-A251-8E3B74ED2E2E}" dt="2023-11-20T01:27:38.504" v="5903" actId="6549"/>
          <ac:spMkLst>
            <pc:docMk/>
            <pc:sldMk cId="1797074663" sldId="330"/>
            <ac:spMk id="45" creationId="{436B35C2-76C9-891B-CC45-3C1B774C667E}"/>
          </ac:spMkLst>
        </pc:spChg>
        <pc:spChg chg="mod">
          <ac:chgData name="冨田 恵子" userId="882064ef-3a5e-4f36-a386-36a6ca0a7251" providerId="ADAL" clId="{06433AE7-DDF4-4122-A251-8E3B74ED2E2E}" dt="2023-11-20T01:25:47.226" v="5851"/>
          <ac:spMkLst>
            <pc:docMk/>
            <pc:sldMk cId="1797074663" sldId="330"/>
            <ac:spMk id="47" creationId="{772CBD6D-BB1E-5E10-FCAB-EF3C5C74C4A1}"/>
          </ac:spMkLst>
        </pc:spChg>
        <pc:spChg chg="mod">
          <ac:chgData name="冨田 恵子" userId="882064ef-3a5e-4f36-a386-36a6ca0a7251" providerId="ADAL" clId="{06433AE7-DDF4-4122-A251-8E3B74ED2E2E}" dt="2023-11-20T01:27:41.453" v="5905" actId="6549"/>
          <ac:spMkLst>
            <pc:docMk/>
            <pc:sldMk cId="1797074663" sldId="330"/>
            <ac:spMk id="48" creationId="{6B39ECB9-03E7-D6FE-288E-9FF24CA413CE}"/>
          </ac:spMkLst>
        </pc:spChg>
        <pc:spChg chg="mod">
          <ac:chgData name="冨田 恵子" userId="882064ef-3a5e-4f36-a386-36a6ca0a7251" providerId="ADAL" clId="{06433AE7-DDF4-4122-A251-8E3B74ED2E2E}" dt="2023-11-20T01:26:12.353" v="5864" actId="1076"/>
          <ac:spMkLst>
            <pc:docMk/>
            <pc:sldMk cId="1797074663" sldId="330"/>
            <ac:spMk id="50" creationId="{386499EE-B527-1829-DDCB-5AC2BECD6121}"/>
          </ac:spMkLst>
        </pc:spChg>
        <pc:spChg chg="mod">
          <ac:chgData name="冨田 恵子" userId="882064ef-3a5e-4f36-a386-36a6ca0a7251" providerId="ADAL" clId="{06433AE7-DDF4-4122-A251-8E3B74ED2E2E}" dt="2023-11-20T01:27:46.579" v="5909" actId="6549"/>
          <ac:spMkLst>
            <pc:docMk/>
            <pc:sldMk cId="1797074663" sldId="330"/>
            <ac:spMk id="51" creationId="{B8623D16-F5CC-EE3D-DF6C-4D9F240131FE}"/>
          </ac:spMkLst>
        </pc:spChg>
        <pc:spChg chg="mod">
          <ac:chgData name="冨田 恵子" userId="882064ef-3a5e-4f36-a386-36a6ca0a7251" providerId="ADAL" clId="{06433AE7-DDF4-4122-A251-8E3B74ED2E2E}" dt="2023-11-20T01:25:47.583" v="5853"/>
          <ac:spMkLst>
            <pc:docMk/>
            <pc:sldMk cId="1797074663" sldId="330"/>
            <ac:spMk id="53" creationId="{D290340F-F443-DD55-EDB1-B055C953DFB5}"/>
          </ac:spMkLst>
        </pc:spChg>
        <pc:spChg chg="mod">
          <ac:chgData name="冨田 恵子" userId="882064ef-3a5e-4f36-a386-36a6ca0a7251" providerId="ADAL" clId="{06433AE7-DDF4-4122-A251-8E3B74ED2E2E}" dt="2023-11-20T01:27:56.131" v="5911" actId="20577"/>
          <ac:spMkLst>
            <pc:docMk/>
            <pc:sldMk cId="1797074663" sldId="330"/>
            <ac:spMk id="54" creationId="{A27CD894-0AD1-0B72-0498-25B6867B0C83}"/>
          </ac:spMkLst>
        </pc:spChg>
        <pc:spChg chg="mod">
          <ac:chgData name="冨田 恵子" userId="882064ef-3a5e-4f36-a386-36a6ca0a7251" providerId="ADAL" clId="{06433AE7-DDF4-4122-A251-8E3B74ED2E2E}" dt="2023-11-20T01:27:27.719" v="5899" actId="1035"/>
          <ac:spMkLst>
            <pc:docMk/>
            <pc:sldMk cId="1797074663" sldId="330"/>
            <ac:spMk id="56" creationId="{A668062A-26C6-EFDB-55BB-A7B9818B9A1A}"/>
          </ac:spMkLst>
        </pc:spChg>
        <pc:spChg chg="mod">
          <ac:chgData name="冨田 恵子" userId="882064ef-3a5e-4f36-a386-36a6ca0a7251" providerId="ADAL" clId="{06433AE7-DDF4-4122-A251-8E3B74ED2E2E}" dt="2023-11-20T01:27:59.355" v="5913" actId="6549"/>
          <ac:spMkLst>
            <pc:docMk/>
            <pc:sldMk cId="1797074663" sldId="330"/>
            <ac:spMk id="57" creationId="{3FAC90BC-D8CA-F045-07FA-9505571B3DE4}"/>
          </ac:spMkLst>
        </pc:spChg>
        <pc:spChg chg="mod">
          <ac:chgData name="冨田 恵子" userId="882064ef-3a5e-4f36-a386-36a6ca0a7251" providerId="ADAL" clId="{06433AE7-DDF4-4122-A251-8E3B74ED2E2E}" dt="2023-11-20T01:25:47.920" v="5855"/>
          <ac:spMkLst>
            <pc:docMk/>
            <pc:sldMk cId="1797074663" sldId="330"/>
            <ac:spMk id="59" creationId="{7E451A69-2350-B6A0-6AD3-A313EF217E01}"/>
          </ac:spMkLst>
        </pc:spChg>
        <pc:spChg chg="mod">
          <ac:chgData name="冨田 恵子" userId="882064ef-3a5e-4f36-a386-36a6ca0a7251" providerId="ADAL" clId="{06433AE7-DDF4-4122-A251-8E3B74ED2E2E}" dt="2023-11-20T01:28:02.979" v="5915" actId="20577"/>
          <ac:spMkLst>
            <pc:docMk/>
            <pc:sldMk cId="1797074663" sldId="330"/>
            <ac:spMk id="60" creationId="{FBDF5726-CB74-B646-85EC-5B9068C2B5C7}"/>
          </ac:spMkLst>
        </pc:spChg>
        <pc:spChg chg="mod">
          <ac:chgData name="冨田 恵子" userId="882064ef-3a5e-4f36-a386-36a6ca0a7251" providerId="ADAL" clId="{06433AE7-DDF4-4122-A251-8E3B74ED2E2E}" dt="2023-11-20T01:27:23.501" v="5898" actId="1036"/>
          <ac:spMkLst>
            <pc:docMk/>
            <pc:sldMk cId="1797074663" sldId="330"/>
            <ac:spMk id="62" creationId="{25828D64-7AF1-34AA-8BEF-A7E180B4B0AD}"/>
          </ac:spMkLst>
        </pc:spChg>
        <pc:spChg chg="mod">
          <ac:chgData name="冨田 恵子" userId="882064ef-3a5e-4f36-a386-36a6ca0a7251" providerId="ADAL" clId="{06433AE7-DDF4-4122-A251-8E3B74ED2E2E}" dt="2023-11-20T01:25:48.095" v="5856"/>
          <ac:spMkLst>
            <pc:docMk/>
            <pc:sldMk cId="1797074663" sldId="330"/>
            <ac:spMk id="63" creationId="{DB1F86C6-0792-D563-2CAB-FF4B0C1F5703}"/>
          </ac:spMkLst>
        </pc:spChg>
        <pc:spChg chg="mod">
          <ac:chgData name="冨田 恵子" userId="882064ef-3a5e-4f36-a386-36a6ca0a7251" providerId="ADAL" clId="{06433AE7-DDF4-4122-A251-8E3B74ED2E2E}" dt="2023-11-20T01:25:48.251" v="5857"/>
          <ac:spMkLst>
            <pc:docMk/>
            <pc:sldMk cId="1797074663" sldId="330"/>
            <ac:spMk id="65" creationId="{8EF4BEFE-324E-2498-B036-26FA93FD93B0}"/>
          </ac:spMkLst>
        </pc:spChg>
        <pc:spChg chg="mod">
          <ac:chgData name="冨田 恵子" userId="882064ef-3a5e-4f36-a386-36a6ca0a7251" providerId="ADAL" clId="{06433AE7-DDF4-4122-A251-8E3B74ED2E2E}" dt="2023-11-20T01:28:49.844" v="5971" actId="20577"/>
          <ac:spMkLst>
            <pc:docMk/>
            <pc:sldMk cId="1797074663" sldId="330"/>
            <ac:spMk id="66" creationId="{9CBC31B2-D9FC-9356-3A71-029CC62118AA}"/>
          </ac:spMkLst>
        </pc:spChg>
        <pc:spChg chg="mod">
          <ac:chgData name="冨田 恵子" userId="882064ef-3a5e-4f36-a386-36a6ca0a7251" providerId="ADAL" clId="{06433AE7-DDF4-4122-A251-8E3B74ED2E2E}" dt="2023-11-20T01:28:20.283" v="5924"/>
          <ac:spMkLst>
            <pc:docMk/>
            <pc:sldMk cId="1797074663" sldId="330"/>
            <ac:spMk id="68" creationId="{ED692217-C230-2464-7C01-E3AE35A3040C}"/>
          </ac:spMkLst>
        </pc:spChg>
        <pc:spChg chg="mod">
          <ac:chgData name="冨田 恵子" userId="882064ef-3a5e-4f36-a386-36a6ca0a7251" providerId="ADAL" clId="{06433AE7-DDF4-4122-A251-8E3B74ED2E2E}" dt="2023-11-20T01:28:44.741" v="5970" actId="6549"/>
          <ac:spMkLst>
            <pc:docMk/>
            <pc:sldMk cId="1797074663" sldId="330"/>
            <ac:spMk id="69" creationId="{16A4301F-FF35-43FB-A10F-B6E269A02184}"/>
          </ac:spMkLst>
        </pc:spChg>
        <pc:spChg chg="add mod ord">
          <ac:chgData name="冨田 恵子" userId="882064ef-3a5e-4f36-a386-36a6ca0a7251" providerId="ADAL" clId="{06433AE7-DDF4-4122-A251-8E3B74ED2E2E}" dt="2023-11-20T01:30:47.949" v="6169" actId="1037"/>
          <ac:spMkLst>
            <pc:docMk/>
            <pc:sldMk cId="1797074663" sldId="330"/>
            <ac:spMk id="71" creationId="{CCE926CB-441B-245B-2708-329B04FD39F1}"/>
          </ac:spMkLst>
        </pc:spChg>
        <pc:spChg chg="add mod ord">
          <ac:chgData name="冨田 恵子" userId="882064ef-3a5e-4f36-a386-36a6ca0a7251" providerId="ADAL" clId="{06433AE7-DDF4-4122-A251-8E3B74ED2E2E}" dt="2023-11-20T01:30:47.949" v="6169" actId="1037"/>
          <ac:spMkLst>
            <pc:docMk/>
            <pc:sldMk cId="1797074663" sldId="330"/>
            <ac:spMk id="72" creationId="{28FAFEC3-E6E0-206D-9307-9AD9F6AE89F0}"/>
          </ac:spMkLst>
        </pc:spChg>
        <pc:spChg chg="add mod ord">
          <ac:chgData name="冨田 恵子" userId="882064ef-3a5e-4f36-a386-36a6ca0a7251" providerId="ADAL" clId="{06433AE7-DDF4-4122-A251-8E3B74ED2E2E}" dt="2023-11-20T01:30:47.949" v="6169" actId="1037"/>
          <ac:spMkLst>
            <pc:docMk/>
            <pc:sldMk cId="1797074663" sldId="330"/>
            <ac:spMk id="73" creationId="{CB69FC53-3E49-B892-8F37-3A699C364834}"/>
          </ac:spMkLst>
        </pc:spChg>
        <pc:spChg chg="add mod ord">
          <ac:chgData name="冨田 恵子" userId="882064ef-3a5e-4f36-a386-36a6ca0a7251" providerId="ADAL" clId="{06433AE7-DDF4-4122-A251-8E3B74ED2E2E}" dt="2023-11-20T01:36:41.421" v="6437" actId="465"/>
          <ac:spMkLst>
            <pc:docMk/>
            <pc:sldMk cId="1797074663" sldId="330"/>
            <ac:spMk id="74" creationId="{8CDD646F-3503-5382-5078-DC0FFCE70421}"/>
          </ac:spMkLst>
        </pc:spChg>
        <pc:spChg chg="add mod ord">
          <ac:chgData name="冨田 恵子" userId="882064ef-3a5e-4f36-a386-36a6ca0a7251" providerId="ADAL" clId="{06433AE7-DDF4-4122-A251-8E3B74ED2E2E}" dt="2023-11-20T01:36:41.421" v="6437" actId="465"/>
          <ac:spMkLst>
            <pc:docMk/>
            <pc:sldMk cId="1797074663" sldId="330"/>
            <ac:spMk id="75" creationId="{B5320BC5-FB47-939D-61D4-DBF56C7FB872}"/>
          </ac:spMkLst>
        </pc:spChg>
        <pc:spChg chg="add mod ord">
          <ac:chgData name="冨田 恵子" userId="882064ef-3a5e-4f36-a386-36a6ca0a7251" providerId="ADAL" clId="{06433AE7-DDF4-4122-A251-8E3B74ED2E2E}" dt="2023-11-20T01:36:41.421" v="6437" actId="465"/>
          <ac:spMkLst>
            <pc:docMk/>
            <pc:sldMk cId="1797074663" sldId="330"/>
            <ac:spMk id="76" creationId="{B30D8963-92B3-2092-EDB6-4F2B569244C9}"/>
          </ac:spMkLst>
        </pc:spChg>
        <pc:spChg chg="add mod ord">
          <ac:chgData name="冨田 恵子" userId="882064ef-3a5e-4f36-a386-36a6ca0a7251" providerId="ADAL" clId="{06433AE7-DDF4-4122-A251-8E3B74ED2E2E}" dt="2023-11-20T01:36:41.421" v="6437" actId="465"/>
          <ac:spMkLst>
            <pc:docMk/>
            <pc:sldMk cId="1797074663" sldId="330"/>
            <ac:spMk id="77" creationId="{0DCFDE9B-8720-FA20-2C23-DFA951E6F69C}"/>
          </ac:spMkLst>
        </pc:spChg>
        <pc:spChg chg="add mod ord">
          <ac:chgData name="冨田 恵子" userId="882064ef-3a5e-4f36-a386-36a6ca0a7251" providerId="ADAL" clId="{06433AE7-DDF4-4122-A251-8E3B74ED2E2E}" dt="2023-11-20T01:36:41.421" v="6437" actId="465"/>
          <ac:spMkLst>
            <pc:docMk/>
            <pc:sldMk cId="1797074663" sldId="330"/>
            <ac:spMk id="78" creationId="{F607D829-6291-EC74-23F1-6AAE15D4B2D3}"/>
          </ac:spMkLst>
        </pc:spChg>
        <pc:spChg chg="add mod ord">
          <ac:chgData name="冨田 恵子" userId="882064ef-3a5e-4f36-a386-36a6ca0a7251" providerId="ADAL" clId="{06433AE7-DDF4-4122-A251-8E3B74ED2E2E}" dt="2023-11-20T01:36:41.421" v="6437" actId="465"/>
          <ac:spMkLst>
            <pc:docMk/>
            <pc:sldMk cId="1797074663" sldId="330"/>
            <ac:spMk id="79" creationId="{B74841EC-AD07-86F8-ED3A-C1E096F73C83}"/>
          </ac:spMkLst>
        </pc:spChg>
        <pc:spChg chg="add mod ord">
          <ac:chgData name="冨田 恵子" userId="882064ef-3a5e-4f36-a386-36a6ca0a7251" providerId="ADAL" clId="{06433AE7-DDF4-4122-A251-8E3B74ED2E2E}" dt="2023-11-20T01:36:41.421" v="6437" actId="465"/>
          <ac:spMkLst>
            <pc:docMk/>
            <pc:sldMk cId="1797074663" sldId="330"/>
            <ac:spMk id="80" creationId="{940FD370-9F0F-5021-70B3-4E701890C091}"/>
          </ac:spMkLst>
        </pc:spChg>
        <pc:spChg chg="add mod ord">
          <ac:chgData name="冨田 恵子" userId="882064ef-3a5e-4f36-a386-36a6ca0a7251" providerId="ADAL" clId="{06433AE7-DDF4-4122-A251-8E3B74ED2E2E}" dt="2023-11-20T01:36:41.421" v="6437" actId="465"/>
          <ac:spMkLst>
            <pc:docMk/>
            <pc:sldMk cId="1797074663" sldId="330"/>
            <ac:spMk id="81" creationId="{41109851-E760-1EC2-24F1-CEE6040E4779}"/>
          </ac:spMkLst>
        </pc:spChg>
        <pc:spChg chg="add mod ord">
          <ac:chgData name="冨田 恵子" userId="882064ef-3a5e-4f36-a386-36a6ca0a7251" providerId="ADAL" clId="{06433AE7-DDF4-4122-A251-8E3B74ED2E2E}" dt="2023-11-20T01:30:47.949" v="6169" actId="1037"/>
          <ac:spMkLst>
            <pc:docMk/>
            <pc:sldMk cId="1797074663" sldId="330"/>
            <ac:spMk id="82" creationId="{5626F9F7-9F63-ED56-7838-8F197421B249}"/>
          </ac:spMkLst>
        </pc:spChg>
        <pc:spChg chg="mod">
          <ac:chgData name="冨田 恵子" userId="882064ef-3a5e-4f36-a386-36a6ca0a7251" providerId="ADAL" clId="{06433AE7-DDF4-4122-A251-8E3B74ED2E2E}" dt="2023-11-20T01:30:07.334" v="5979"/>
          <ac:spMkLst>
            <pc:docMk/>
            <pc:sldMk cId="1797074663" sldId="330"/>
            <ac:spMk id="84" creationId="{08CBA978-7B0F-6F16-79B3-68E63A290A2C}"/>
          </ac:spMkLst>
        </pc:spChg>
        <pc:spChg chg="mod">
          <ac:chgData name="冨田 恵子" userId="882064ef-3a5e-4f36-a386-36a6ca0a7251" providerId="ADAL" clId="{06433AE7-DDF4-4122-A251-8E3B74ED2E2E}" dt="2023-11-20T01:30:07.334" v="5979"/>
          <ac:spMkLst>
            <pc:docMk/>
            <pc:sldMk cId="1797074663" sldId="330"/>
            <ac:spMk id="85" creationId="{683DC751-D8B6-6D2B-4B1E-5CD120EC6411}"/>
          </ac:spMkLst>
        </pc:spChg>
        <pc:spChg chg="mod">
          <ac:chgData name="冨田 恵子" userId="882064ef-3a5e-4f36-a386-36a6ca0a7251" providerId="ADAL" clId="{06433AE7-DDF4-4122-A251-8E3B74ED2E2E}" dt="2023-11-20T01:30:07.334" v="5979"/>
          <ac:spMkLst>
            <pc:docMk/>
            <pc:sldMk cId="1797074663" sldId="330"/>
            <ac:spMk id="87" creationId="{B54BEFBF-39E2-41BF-A879-AE84B3209174}"/>
          </ac:spMkLst>
        </pc:spChg>
        <pc:spChg chg="mod">
          <ac:chgData name="冨田 恵子" userId="882064ef-3a5e-4f36-a386-36a6ca0a7251" providerId="ADAL" clId="{06433AE7-DDF4-4122-A251-8E3B74ED2E2E}" dt="2023-11-20T01:30:07.334" v="5979"/>
          <ac:spMkLst>
            <pc:docMk/>
            <pc:sldMk cId="1797074663" sldId="330"/>
            <ac:spMk id="88" creationId="{7EB828B1-4ADD-825D-4D8F-539596D57D98}"/>
          </ac:spMkLst>
        </pc:spChg>
        <pc:spChg chg="mod">
          <ac:chgData name="冨田 恵子" userId="882064ef-3a5e-4f36-a386-36a6ca0a7251" providerId="ADAL" clId="{06433AE7-DDF4-4122-A251-8E3B74ED2E2E}" dt="2023-11-20T01:30:07.334" v="5979"/>
          <ac:spMkLst>
            <pc:docMk/>
            <pc:sldMk cId="1797074663" sldId="330"/>
            <ac:spMk id="90" creationId="{AAD85FE2-F9A4-8B9D-216C-6CCE3840D73B}"/>
          </ac:spMkLst>
        </pc:spChg>
        <pc:spChg chg="mod">
          <ac:chgData name="冨田 恵子" userId="882064ef-3a5e-4f36-a386-36a6ca0a7251" providerId="ADAL" clId="{06433AE7-DDF4-4122-A251-8E3B74ED2E2E}" dt="2023-11-20T01:30:07.334" v="5979"/>
          <ac:spMkLst>
            <pc:docMk/>
            <pc:sldMk cId="1797074663" sldId="330"/>
            <ac:spMk id="91" creationId="{36745876-9C27-F7AA-5FE9-8E4B3779CB02}"/>
          </ac:spMkLst>
        </pc:spChg>
        <pc:spChg chg="mod">
          <ac:chgData name="冨田 恵子" userId="882064ef-3a5e-4f36-a386-36a6ca0a7251" providerId="ADAL" clId="{06433AE7-DDF4-4122-A251-8E3B74ED2E2E}" dt="2023-11-20T01:30:07.334" v="5979"/>
          <ac:spMkLst>
            <pc:docMk/>
            <pc:sldMk cId="1797074663" sldId="330"/>
            <ac:spMk id="93" creationId="{5EE3306D-ECF9-359C-3D2C-FDC074EAE705}"/>
          </ac:spMkLst>
        </pc:spChg>
        <pc:spChg chg="mod">
          <ac:chgData name="冨田 恵子" userId="882064ef-3a5e-4f36-a386-36a6ca0a7251" providerId="ADAL" clId="{06433AE7-DDF4-4122-A251-8E3B74ED2E2E}" dt="2023-11-20T01:30:07.334" v="5979"/>
          <ac:spMkLst>
            <pc:docMk/>
            <pc:sldMk cId="1797074663" sldId="330"/>
            <ac:spMk id="94" creationId="{9DC5BFB0-0029-73EE-5F36-B56249720484}"/>
          </ac:spMkLst>
        </pc:spChg>
        <pc:spChg chg="mod">
          <ac:chgData name="冨田 恵子" userId="882064ef-3a5e-4f36-a386-36a6ca0a7251" providerId="ADAL" clId="{06433AE7-DDF4-4122-A251-8E3B74ED2E2E}" dt="2023-11-20T01:30:07.334" v="5979"/>
          <ac:spMkLst>
            <pc:docMk/>
            <pc:sldMk cId="1797074663" sldId="330"/>
            <ac:spMk id="96" creationId="{4EEDA904-5A7C-F2D2-B179-1109F468F611}"/>
          </ac:spMkLst>
        </pc:spChg>
        <pc:spChg chg="mod">
          <ac:chgData name="冨田 恵子" userId="882064ef-3a5e-4f36-a386-36a6ca0a7251" providerId="ADAL" clId="{06433AE7-DDF4-4122-A251-8E3B74ED2E2E}" dt="2023-11-20T01:30:07.334" v="5979"/>
          <ac:spMkLst>
            <pc:docMk/>
            <pc:sldMk cId="1797074663" sldId="330"/>
            <ac:spMk id="97" creationId="{B4672D37-0A3F-1188-4BFC-F65054202B02}"/>
          </ac:spMkLst>
        </pc:spChg>
        <pc:spChg chg="mod">
          <ac:chgData name="冨田 恵子" userId="882064ef-3a5e-4f36-a386-36a6ca0a7251" providerId="ADAL" clId="{06433AE7-DDF4-4122-A251-8E3B74ED2E2E}" dt="2023-11-20T01:30:07.334" v="5979"/>
          <ac:spMkLst>
            <pc:docMk/>
            <pc:sldMk cId="1797074663" sldId="330"/>
            <ac:spMk id="99" creationId="{79233D91-C9CD-3AB3-789B-D063AF80C5A6}"/>
          </ac:spMkLst>
        </pc:spChg>
        <pc:spChg chg="mod">
          <ac:chgData name="冨田 恵子" userId="882064ef-3a5e-4f36-a386-36a6ca0a7251" providerId="ADAL" clId="{06433AE7-DDF4-4122-A251-8E3B74ED2E2E}" dt="2023-11-20T01:30:07.334" v="5979"/>
          <ac:spMkLst>
            <pc:docMk/>
            <pc:sldMk cId="1797074663" sldId="330"/>
            <ac:spMk id="100" creationId="{C0964916-4CA6-29F1-72E7-1D7E12EEF6A1}"/>
          </ac:spMkLst>
        </pc:spChg>
        <pc:spChg chg="mod">
          <ac:chgData name="冨田 恵子" userId="882064ef-3a5e-4f36-a386-36a6ca0a7251" providerId="ADAL" clId="{06433AE7-DDF4-4122-A251-8E3B74ED2E2E}" dt="2023-11-20T01:30:07.334" v="5979"/>
          <ac:spMkLst>
            <pc:docMk/>
            <pc:sldMk cId="1797074663" sldId="330"/>
            <ac:spMk id="102" creationId="{0F5EE950-8B62-A6B7-EB25-2F4B42826412}"/>
          </ac:spMkLst>
        </pc:spChg>
        <pc:spChg chg="mod">
          <ac:chgData name="冨田 恵子" userId="882064ef-3a5e-4f36-a386-36a6ca0a7251" providerId="ADAL" clId="{06433AE7-DDF4-4122-A251-8E3B74ED2E2E}" dt="2023-11-20T01:30:07.334" v="5979"/>
          <ac:spMkLst>
            <pc:docMk/>
            <pc:sldMk cId="1797074663" sldId="330"/>
            <ac:spMk id="103" creationId="{4512E7E7-674D-E41B-343F-5077F2CBD7D9}"/>
          </ac:spMkLst>
        </pc:spChg>
        <pc:spChg chg="mod">
          <ac:chgData name="冨田 恵子" userId="882064ef-3a5e-4f36-a386-36a6ca0a7251" providerId="ADAL" clId="{06433AE7-DDF4-4122-A251-8E3B74ED2E2E}" dt="2023-11-20T01:30:07.334" v="5979"/>
          <ac:spMkLst>
            <pc:docMk/>
            <pc:sldMk cId="1797074663" sldId="330"/>
            <ac:spMk id="105" creationId="{11EEA7A4-B03C-7CD6-0883-8C3BD849DDCC}"/>
          </ac:spMkLst>
        </pc:spChg>
        <pc:spChg chg="mod">
          <ac:chgData name="冨田 恵子" userId="882064ef-3a5e-4f36-a386-36a6ca0a7251" providerId="ADAL" clId="{06433AE7-DDF4-4122-A251-8E3B74ED2E2E}" dt="2023-11-20T01:30:07.334" v="5979"/>
          <ac:spMkLst>
            <pc:docMk/>
            <pc:sldMk cId="1797074663" sldId="330"/>
            <ac:spMk id="106" creationId="{224CF334-87C4-9E57-6919-700513B3672E}"/>
          </ac:spMkLst>
        </pc:spChg>
        <pc:spChg chg="mod">
          <ac:chgData name="冨田 恵子" userId="882064ef-3a5e-4f36-a386-36a6ca0a7251" providerId="ADAL" clId="{06433AE7-DDF4-4122-A251-8E3B74ED2E2E}" dt="2023-11-20T01:30:07.334" v="5979"/>
          <ac:spMkLst>
            <pc:docMk/>
            <pc:sldMk cId="1797074663" sldId="330"/>
            <ac:spMk id="108" creationId="{19B3CD08-B09F-A427-8F64-F2ABEA9A9347}"/>
          </ac:spMkLst>
        </pc:spChg>
        <pc:spChg chg="mod">
          <ac:chgData name="冨田 恵子" userId="882064ef-3a5e-4f36-a386-36a6ca0a7251" providerId="ADAL" clId="{06433AE7-DDF4-4122-A251-8E3B74ED2E2E}" dt="2023-11-20T01:30:07.334" v="5979"/>
          <ac:spMkLst>
            <pc:docMk/>
            <pc:sldMk cId="1797074663" sldId="330"/>
            <ac:spMk id="109" creationId="{30BDCCBF-DFDB-7763-C381-B8DFECC5CA97}"/>
          </ac:spMkLst>
        </pc:spChg>
        <pc:spChg chg="mod">
          <ac:chgData name="冨田 恵子" userId="882064ef-3a5e-4f36-a386-36a6ca0a7251" providerId="ADAL" clId="{06433AE7-DDF4-4122-A251-8E3B74ED2E2E}" dt="2023-11-20T01:30:07.334" v="5979"/>
          <ac:spMkLst>
            <pc:docMk/>
            <pc:sldMk cId="1797074663" sldId="330"/>
            <ac:spMk id="111" creationId="{FD3B548D-1841-ECDF-110A-DAE0F1E457E5}"/>
          </ac:spMkLst>
        </pc:spChg>
        <pc:spChg chg="mod">
          <ac:chgData name="冨田 恵子" userId="882064ef-3a5e-4f36-a386-36a6ca0a7251" providerId="ADAL" clId="{06433AE7-DDF4-4122-A251-8E3B74ED2E2E}" dt="2023-11-20T01:30:07.334" v="5979"/>
          <ac:spMkLst>
            <pc:docMk/>
            <pc:sldMk cId="1797074663" sldId="330"/>
            <ac:spMk id="112" creationId="{A3288187-E380-19C1-BA04-894A7CAE4B15}"/>
          </ac:spMkLst>
        </pc:spChg>
        <pc:spChg chg="add mod">
          <ac:chgData name="冨田 恵子" userId="882064ef-3a5e-4f36-a386-36a6ca0a7251" providerId="ADAL" clId="{06433AE7-DDF4-4122-A251-8E3B74ED2E2E}" dt="2023-11-20T01:47:07.405" v="6771" actId="1076"/>
          <ac:spMkLst>
            <pc:docMk/>
            <pc:sldMk cId="1797074663" sldId="330"/>
            <ac:spMk id="113" creationId="{AC22818A-56E3-CD3E-D477-64936911EDBB}"/>
          </ac:spMkLst>
        </pc:spChg>
        <pc:grpChg chg="add mod">
          <ac:chgData name="冨田 恵子" userId="882064ef-3a5e-4f36-a386-36a6ca0a7251" providerId="ADAL" clId="{06433AE7-DDF4-4122-A251-8E3B74ED2E2E}" dt="2023-11-20T01:26:57.014" v="5874" actId="1038"/>
          <ac:grpSpMkLst>
            <pc:docMk/>
            <pc:sldMk cId="1797074663" sldId="330"/>
            <ac:grpSpMk id="39" creationId="{95A7DF71-B8F6-23F5-93BE-F5DABA22B397}"/>
          </ac:grpSpMkLst>
        </pc:grpChg>
        <pc:grpChg chg="add mod">
          <ac:chgData name="冨田 恵子" userId="882064ef-3a5e-4f36-a386-36a6ca0a7251" providerId="ADAL" clId="{06433AE7-DDF4-4122-A251-8E3B74ED2E2E}" dt="2023-11-20T01:27:01.994" v="5879" actId="1036"/>
          <ac:grpSpMkLst>
            <pc:docMk/>
            <pc:sldMk cId="1797074663" sldId="330"/>
            <ac:grpSpMk id="40" creationId="{C6830557-699F-4F3C-5681-198020647313}"/>
          </ac:grpSpMkLst>
        </pc:grpChg>
        <pc:grpChg chg="add mod">
          <ac:chgData name="冨田 恵子" userId="882064ef-3a5e-4f36-a386-36a6ca0a7251" providerId="ADAL" clId="{06433AE7-DDF4-4122-A251-8E3B74ED2E2E}" dt="2023-11-20T01:26:57.014" v="5874" actId="1038"/>
          <ac:grpSpMkLst>
            <pc:docMk/>
            <pc:sldMk cId="1797074663" sldId="330"/>
            <ac:grpSpMk id="43" creationId="{59B162BA-1966-7373-8D4D-5F962BE0043B}"/>
          </ac:grpSpMkLst>
        </pc:grpChg>
        <pc:grpChg chg="add mod">
          <ac:chgData name="冨田 恵子" userId="882064ef-3a5e-4f36-a386-36a6ca0a7251" providerId="ADAL" clId="{06433AE7-DDF4-4122-A251-8E3B74ED2E2E}" dt="2023-11-20T01:26:57.014" v="5874" actId="1038"/>
          <ac:grpSpMkLst>
            <pc:docMk/>
            <pc:sldMk cId="1797074663" sldId="330"/>
            <ac:grpSpMk id="46" creationId="{2D391282-DE8B-24AE-1183-682F99AD1CE2}"/>
          </ac:grpSpMkLst>
        </pc:grpChg>
        <pc:grpChg chg="add mod">
          <ac:chgData name="冨田 恵子" userId="882064ef-3a5e-4f36-a386-36a6ca0a7251" providerId="ADAL" clId="{06433AE7-DDF4-4122-A251-8E3B74ED2E2E}" dt="2023-11-20T01:26:57.014" v="5874" actId="1038"/>
          <ac:grpSpMkLst>
            <pc:docMk/>
            <pc:sldMk cId="1797074663" sldId="330"/>
            <ac:grpSpMk id="49" creationId="{BE5F0677-C44A-E136-3F78-11F37A2581D5}"/>
          </ac:grpSpMkLst>
        </pc:grpChg>
        <pc:grpChg chg="add mod">
          <ac:chgData name="冨田 恵子" userId="882064ef-3a5e-4f36-a386-36a6ca0a7251" providerId="ADAL" clId="{06433AE7-DDF4-4122-A251-8E3B74ED2E2E}" dt="2023-11-20T01:26:57.014" v="5874" actId="1038"/>
          <ac:grpSpMkLst>
            <pc:docMk/>
            <pc:sldMk cId="1797074663" sldId="330"/>
            <ac:grpSpMk id="52" creationId="{8D536311-7AA8-2074-2034-3B8434E8E741}"/>
          </ac:grpSpMkLst>
        </pc:grpChg>
        <pc:grpChg chg="add mod">
          <ac:chgData name="冨田 恵子" userId="882064ef-3a5e-4f36-a386-36a6ca0a7251" providerId="ADAL" clId="{06433AE7-DDF4-4122-A251-8E3B74ED2E2E}" dt="2023-11-20T01:26:57.014" v="5874" actId="1038"/>
          <ac:grpSpMkLst>
            <pc:docMk/>
            <pc:sldMk cId="1797074663" sldId="330"/>
            <ac:grpSpMk id="55" creationId="{F8C7DCF0-F92F-1F3E-3B6B-B3477F37E654}"/>
          </ac:grpSpMkLst>
        </pc:grpChg>
        <pc:grpChg chg="add mod">
          <ac:chgData name="冨田 恵子" userId="882064ef-3a5e-4f36-a386-36a6ca0a7251" providerId="ADAL" clId="{06433AE7-DDF4-4122-A251-8E3B74ED2E2E}" dt="2023-11-20T01:27:18.845" v="5895" actId="1035"/>
          <ac:grpSpMkLst>
            <pc:docMk/>
            <pc:sldMk cId="1797074663" sldId="330"/>
            <ac:grpSpMk id="58" creationId="{A2B9835A-C691-6D87-C6BF-55666E3E5ECC}"/>
          </ac:grpSpMkLst>
        </pc:grpChg>
        <pc:grpChg chg="add del mod">
          <ac:chgData name="冨田 恵子" userId="882064ef-3a5e-4f36-a386-36a6ca0a7251" providerId="ADAL" clId="{06433AE7-DDF4-4122-A251-8E3B74ED2E2E}" dt="2023-11-20T01:28:17.950" v="5923" actId="478"/>
          <ac:grpSpMkLst>
            <pc:docMk/>
            <pc:sldMk cId="1797074663" sldId="330"/>
            <ac:grpSpMk id="61" creationId="{D8B9F0E9-AC1B-F37F-23FA-8A638C63C7F6}"/>
          </ac:grpSpMkLst>
        </pc:grpChg>
        <pc:grpChg chg="add mod">
          <ac:chgData name="冨田 恵子" userId="882064ef-3a5e-4f36-a386-36a6ca0a7251" providerId="ADAL" clId="{06433AE7-DDF4-4122-A251-8E3B74ED2E2E}" dt="2023-11-20T01:27:07.764" v="5883" actId="1036"/>
          <ac:grpSpMkLst>
            <pc:docMk/>
            <pc:sldMk cId="1797074663" sldId="330"/>
            <ac:grpSpMk id="64" creationId="{03923923-A855-1581-CA07-5801A51EAD7F}"/>
          </ac:grpSpMkLst>
        </pc:grpChg>
        <pc:grpChg chg="add mod">
          <ac:chgData name="冨田 恵子" userId="882064ef-3a5e-4f36-a386-36a6ca0a7251" providerId="ADAL" clId="{06433AE7-DDF4-4122-A251-8E3B74ED2E2E}" dt="2023-11-20T01:28:39.273" v="5968" actId="1035"/>
          <ac:grpSpMkLst>
            <pc:docMk/>
            <pc:sldMk cId="1797074663" sldId="330"/>
            <ac:grpSpMk id="67" creationId="{36A424B9-514C-A93C-A472-A5F606A61798}"/>
          </ac:grpSpMkLst>
        </pc:grpChg>
        <pc:grpChg chg="add mod ord">
          <ac:chgData name="冨田 恵子" userId="882064ef-3a5e-4f36-a386-36a6ca0a7251" providerId="ADAL" clId="{06433AE7-DDF4-4122-A251-8E3B74ED2E2E}" dt="2023-11-20T01:30:47.949" v="6169" actId="1037"/>
          <ac:grpSpMkLst>
            <pc:docMk/>
            <pc:sldMk cId="1797074663" sldId="330"/>
            <ac:grpSpMk id="83" creationId="{78D3A421-F6AE-1A57-C142-F15607FAC675}"/>
          </ac:grpSpMkLst>
        </pc:grpChg>
        <pc:grpChg chg="add mod ord">
          <ac:chgData name="冨田 恵子" userId="882064ef-3a5e-4f36-a386-36a6ca0a7251" providerId="ADAL" clId="{06433AE7-DDF4-4122-A251-8E3B74ED2E2E}" dt="2023-11-20T01:30:47.949" v="6169" actId="1037"/>
          <ac:grpSpMkLst>
            <pc:docMk/>
            <pc:sldMk cId="1797074663" sldId="330"/>
            <ac:grpSpMk id="86" creationId="{5CB7AFDB-EA60-C1E2-5900-5043BF4EF1AD}"/>
          </ac:grpSpMkLst>
        </pc:grpChg>
        <pc:grpChg chg="add mod ord">
          <ac:chgData name="冨田 恵子" userId="882064ef-3a5e-4f36-a386-36a6ca0a7251" providerId="ADAL" clId="{06433AE7-DDF4-4122-A251-8E3B74ED2E2E}" dt="2023-11-20T01:30:47.949" v="6169" actId="1037"/>
          <ac:grpSpMkLst>
            <pc:docMk/>
            <pc:sldMk cId="1797074663" sldId="330"/>
            <ac:grpSpMk id="89" creationId="{846F7178-761F-A60F-2FFB-9FAE82E90567}"/>
          </ac:grpSpMkLst>
        </pc:grpChg>
        <pc:grpChg chg="add mod ord">
          <ac:chgData name="冨田 恵子" userId="882064ef-3a5e-4f36-a386-36a6ca0a7251" providerId="ADAL" clId="{06433AE7-DDF4-4122-A251-8E3B74ED2E2E}" dt="2023-11-20T01:30:47.949" v="6169" actId="1037"/>
          <ac:grpSpMkLst>
            <pc:docMk/>
            <pc:sldMk cId="1797074663" sldId="330"/>
            <ac:grpSpMk id="92" creationId="{04593C89-E0FB-6F3B-B956-A34F29A20685}"/>
          </ac:grpSpMkLst>
        </pc:grpChg>
        <pc:grpChg chg="add mod ord">
          <ac:chgData name="冨田 恵子" userId="882064ef-3a5e-4f36-a386-36a6ca0a7251" providerId="ADAL" clId="{06433AE7-DDF4-4122-A251-8E3B74ED2E2E}" dt="2023-11-20T01:30:47.949" v="6169" actId="1037"/>
          <ac:grpSpMkLst>
            <pc:docMk/>
            <pc:sldMk cId="1797074663" sldId="330"/>
            <ac:grpSpMk id="95" creationId="{E081818F-0875-4656-184C-B16FF53C1EAA}"/>
          </ac:grpSpMkLst>
        </pc:grpChg>
        <pc:grpChg chg="add mod ord">
          <ac:chgData name="冨田 恵子" userId="882064ef-3a5e-4f36-a386-36a6ca0a7251" providerId="ADAL" clId="{06433AE7-DDF4-4122-A251-8E3B74ED2E2E}" dt="2023-11-20T01:30:47.949" v="6169" actId="1037"/>
          <ac:grpSpMkLst>
            <pc:docMk/>
            <pc:sldMk cId="1797074663" sldId="330"/>
            <ac:grpSpMk id="98" creationId="{07170F12-69AE-7920-B114-D85EBFD4D516}"/>
          </ac:grpSpMkLst>
        </pc:grpChg>
        <pc:grpChg chg="add mod ord">
          <ac:chgData name="冨田 恵子" userId="882064ef-3a5e-4f36-a386-36a6ca0a7251" providerId="ADAL" clId="{06433AE7-DDF4-4122-A251-8E3B74ED2E2E}" dt="2023-11-20T01:30:47.949" v="6169" actId="1037"/>
          <ac:grpSpMkLst>
            <pc:docMk/>
            <pc:sldMk cId="1797074663" sldId="330"/>
            <ac:grpSpMk id="101" creationId="{793DFDAD-A921-1082-9A58-20126CC91AD9}"/>
          </ac:grpSpMkLst>
        </pc:grpChg>
        <pc:grpChg chg="add mod ord">
          <ac:chgData name="冨田 恵子" userId="882064ef-3a5e-4f36-a386-36a6ca0a7251" providerId="ADAL" clId="{06433AE7-DDF4-4122-A251-8E3B74ED2E2E}" dt="2023-11-20T01:30:47.949" v="6169" actId="1037"/>
          <ac:grpSpMkLst>
            <pc:docMk/>
            <pc:sldMk cId="1797074663" sldId="330"/>
            <ac:grpSpMk id="104" creationId="{79A8E612-E8AD-3829-624C-E70E04D85094}"/>
          </ac:grpSpMkLst>
        </pc:grpChg>
        <pc:grpChg chg="add mod ord">
          <ac:chgData name="冨田 恵子" userId="882064ef-3a5e-4f36-a386-36a6ca0a7251" providerId="ADAL" clId="{06433AE7-DDF4-4122-A251-8E3B74ED2E2E}" dt="2023-11-20T01:30:47.949" v="6169" actId="1037"/>
          <ac:grpSpMkLst>
            <pc:docMk/>
            <pc:sldMk cId="1797074663" sldId="330"/>
            <ac:grpSpMk id="107" creationId="{57D1D83E-0917-DB52-6FAE-BEFF476F8D5E}"/>
          </ac:grpSpMkLst>
        </pc:grpChg>
        <pc:grpChg chg="add mod ord">
          <ac:chgData name="冨田 恵子" userId="882064ef-3a5e-4f36-a386-36a6ca0a7251" providerId="ADAL" clId="{06433AE7-DDF4-4122-A251-8E3B74ED2E2E}" dt="2023-11-20T01:30:47.949" v="6169" actId="1037"/>
          <ac:grpSpMkLst>
            <pc:docMk/>
            <pc:sldMk cId="1797074663" sldId="330"/>
            <ac:grpSpMk id="110" creationId="{62AF74CB-4466-5414-E869-223F2F2D8098}"/>
          </ac:grpSpMkLst>
        </pc:grpChg>
        <pc:graphicFrameChg chg="mod ord modGraphic">
          <ac:chgData name="冨田 恵子" userId="882064ef-3a5e-4f36-a386-36a6ca0a7251" providerId="ADAL" clId="{06433AE7-DDF4-4122-A251-8E3B74ED2E2E}" dt="2023-11-20T01:28:24.272" v="5926" actId="1076"/>
          <ac:graphicFrameMkLst>
            <pc:docMk/>
            <pc:sldMk cId="1797074663" sldId="330"/>
            <ac:graphicFrameMk id="3" creationId="{1DA27D12-1C9B-80A7-913C-43445A78D162}"/>
          </ac:graphicFrameMkLst>
        </pc:graphicFrameChg>
        <pc:graphicFrameChg chg="del mod modGraphic">
          <ac:chgData name="冨田 恵子" userId="882064ef-3a5e-4f36-a386-36a6ca0a7251" providerId="ADAL" clId="{06433AE7-DDF4-4122-A251-8E3B74ED2E2E}" dt="2023-11-20T01:29:57.025" v="5978" actId="478"/>
          <ac:graphicFrameMkLst>
            <pc:docMk/>
            <pc:sldMk cId="1797074663" sldId="330"/>
            <ac:graphicFrameMk id="5" creationId="{67BD552B-2E2B-5E29-4264-7216DFBE53A3}"/>
          </ac:graphicFrameMkLst>
        </pc:graphicFrameChg>
        <pc:graphicFrameChg chg="add del mod">
          <ac:chgData name="冨田 恵子" userId="882064ef-3a5e-4f36-a386-36a6ca0a7251" providerId="ADAL" clId="{06433AE7-DDF4-4122-A251-8E3B74ED2E2E}" dt="2023-11-20T01:00:22.161" v="5441"/>
          <ac:graphicFrameMkLst>
            <pc:docMk/>
            <pc:sldMk cId="1797074663" sldId="330"/>
            <ac:graphicFrameMk id="13" creationId="{2A3A3AE8-4382-A9CF-F48F-167A4E820AEF}"/>
          </ac:graphicFrameMkLst>
        </pc:graphicFrameChg>
        <pc:graphicFrameChg chg="add del mod">
          <ac:chgData name="冨田 恵子" userId="882064ef-3a5e-4f36-a386-36a6ca0a7251" providerId="ADAL" clId="{06433AE7-DDF4-4122-A251-8E3B74ED2E2E}" dt="2023-11-20T01:00:37.841" v="5444"/>
          <ac:graphicFrameMkLst>
            <pc:docMk/>
            <pc:sldMk cId="1797074663" sldId="330"/>
            <ac:graphicFrameMk id="14" creationId="{14EF7964-7038-7573-4D01-8C9FAF74E3BA}"/>
          </ac:graphicFrameMkLst>
        </pc:graphicFrameChg>
        <pc:graphicFrameChg chg="add mod ord">
          <ac:chgData name="冨田 恵子" userId="882064ef-3a5e-4f36-a386-36a6ca0a7251" providerId="ADAL" clId="{06433AE7-DDF4-4122-A251-8E3B74ED2E2E}" dt="2023-11-20T01:30:47.949" v="6169" actId="1037"/>
          <ac:graphicFrameMkLst>
            <pc:docMk/>
            <pc:sldMk cId="1797074663" sldId="330"/>
            <ac:graphicFrameMk id="70" creationId="{B00B7564-F26E-97CC-10A0-000E1BBA9339}"/>
          </ac:graphicFrameMkLst>
        </pc:graphicFrameChg>
      </pc:sldChg>
      <pc:sldChg chg="addSp delSp modSp mod">
        <pc:chgData name="冨田 恵子" userId="882064ef-3a5e-4f36-a386-36a6ca0a7251" providerId="ADAL" clId="{06433AE7-DDF4-4122-A251-8E3B74ED2E2E}" dt="2023-11-20T01:47:13.093" v="6773" actId="1076"/>
        <pc:sldMkLst>
          <pc:docMk/>
          <pc:sldMk cId="4019557660" sldId="331"/>
        </pc:sldMkLst>
        <pc:spChg chg="del">
          <ac:chgData name="冨田 恵子" userId="882064ef-3a5e-4f36-a386-36a6ca0a7251" providerId="ADAL" clId="{06433AE7-DDF4-4122-A251-8E3B74ED2E2E}" dt="2023-11-20T00:53:33.896" v="5418" actId="478"/>
          <ac:spMkLst>
            <pc:docMk/>
            <pc:sldMk cId="4019557660" sldId="331"/>
            <ac:spMk id="2" creationId="{1E4E761C-887C-16E5-3914-53403A864172}"/>
          </ac:spMkLst>
        </pc:spChg>
        <pc:spChg chg="add del mod">
          <ac:chgData name="冨田 恵子" userId="882064ef-3a5e-4f36-a386-36a6ca0a7251" providerId="ADAL" clId="{06433AE7-DDF4-4122-A251-8E3B74ED2E2E}" dt="2023-11-20T00:53:36.257" v="5419" actId="478"/>
          <ac:spMkLst>
            <pc:docMk/>
            <pc:sldMk cId="4019557660" sldId="331"/>
            <ac:spMk id="5" creationId="{5E0D604A-E052-CAB4-B1D2-185A3F890EFB}"/>
          </ac:spMkLst>
        </pc:spChg>
        <pc:spChg chg="del">
          <ac:chgData name="冨田 恵子" userId="882064ef-3a5e-4f36-a386-36a6ca0a7251" providerId="ADAL" clId="{06433AE7-DDF4-4122-A251-8E3B74ED2E2E}" dt="2023-11-20T01:31:25.639" v="6172" actId="478"/>
          <ac:spMkLst>
            <pc:docMk/>
            <pc:sldMk cId="4019557660" sldId="331"/>
            <ac:spMk id="6" creationId="{F7E49E7B-A4D7-0C85-2554-B540665D7C66}"/>
          </ac:spMkLst>
        </pc:spChg>
        <pc:spChg chg="add mod">
          <ac:chgData name="冨田 恵子" userId="882064ef-3a5e-4f36-a386-36a6ca0a7251" providerId="ADAL" clId="{06433AE7-DDF4-4122-A251-8E3B74ED2E2E}" dt="2023-11-20T00:53:58.989" v="5425"/>
          <ac:spMkLst>
            <pc:docMk/>
            <pc:sldMk cId="4019557660" sldId="331"/>
            <ac:spMk id="7" creationId="{B8CBABA6-CA15-CA66-02FF-CBE3AA9314A5}"/>
          </ac:spMkLst>
        </pc:spChg>
        <pc:spChg chg="add mod">
          <ac:chgData name="冨田 恵子" userId="882064ef-3a5e-4f36-a386-36a6ca0a7251" providerId="ADAL" clId="{06433AE7-DDF4-4122-A251-8E3B74ED2E2E}" dt="2023-11-20T00:53:58.989" v="5425"/>
          <ac:spMkLst>
            <pc:docMk/>
            <pc:sldMk cId="4019557660" sldId="331"/>
            <ac:spMk id="9" creationId="{2FCE904E-E440-ECCE-DEED-DADE351EB9DC}"/>
          </ac:spMkLst>
        </pc:spChg>
        <pc:spChg chg="add del mod">
          <ac:chgData name="冨田 恵子" userId="882064ef-3a5e-4f36-a386-36a6ca0a7251" providerId="ADAL" clId="{06433AE7-DDF4-4122-A251-8E3B74ED2E2E}" dt="2023-11-20T01:31:20.152" v="6171" actId="478"/>
          <ac:spMkLst>
            <pc:docMk/>
            <pc:sldMk cId="4019557660" sldId="331"/>
            <ac:spMk id="10" creationId="{A2787330-7952-D85D-E2F8-8CC643C1A009}"/>
          </ac:spMkLst>
        </pc:spChg>
        <pc:spChg chg="add del mod">
          <ac:chgData name="冨田 恵子" userId="882064ef-3a5e-4f36-a386-36a6ca0a7251" providerId="ADAL" clId="{06433AE7-DDF4-4122-A251-8E3B74ED2E2E}" dt="2023-11-20T01:45:55.060" v="6741" actId="478"/>
          <ac:spMkLst>
            <pc:docMk/>
            <pc:sldMk cId="4019557660" sldId="331"/>
            <ac:spMk id="11" creationId="{5E7700C4-79A5-2041-CB0F-AE14E7C3FA44}"/>
          </ac:spMkLst>
        </pc:spChg>
        <pc:spChg chg="add mod">
          <ac:chgData name="冨田 恵子" userId="882064ef-3a5e-4f36-a386-36a6ca0a7251" providerId="ADAL" clId="{06433AE7-DDF4-4122-A251-8E3B74ED2E2E}" dt="2023-11-20T01:32:06.074" v="6208" actId="1035"/>
          <ac:spMkLst>
            <pc:docMk/>
            <pc:sldMk cId="4019557660" sldId="331"/>
            <ac:spMk id="12" creationId="{05F5A857-7081-4C4C-5030-23AF75C2B6D6}"/>
          </ac:spMkLst>
        </pc:spChg>
        <pc:spChg chg="add mod">
          <ac:chgData name="冨田 恵子" userId="882064ef-3a5e-4f36-a386-36a6ca0a7251" providerId="ADAL" clId="{06433AE7-DDF4-4122-A251-8E3B74ED2E2E}" dt="2023-11-20T01:32:38.079" v="6237" actId="1037"/>
          <ac:spMkLst>
            <pc:docMk/>
            <pc:sldMk cId="4019557660" sldId="331"/>
            <ac:spMk id="13" creationId="{1767E0FB-90E6-2C57-B3DB-309F1936ADF0}"/>
          </ac:spMkLst>
        </pc:spChg>
        <pc:spChg chg="add mod">
          <ac:chgData name="冨田 恵子" userId="882064ef-3a5e-4f36-a386-36a6ca0a7251" providerId="ADAL" clId="{06433AE7-DDF4-4122-A251-8E3B74ED2E2E}" dt="2023-11-20T01:35:56.737" v="6435" actId="465"/>
          <ac:spMkLst>
            <pc:docMk/>
            <pc:sldMk cId="4019557660" sldId="331"/>
            <ac:spMk id="14" creationId="{28F33180-7453-A84C-B120-7CF0279B1D76}"/>
          </ac:spMkLst>
        </pc:spChg>
        <pc:spChg chg="add mod">
          <ac:chgData name="冨田 恵子" userId="882064ef-3a5e-4f36-a386-36a6ca0a7251" providerId="ADAL" clId="{06433AE7-DDF4-4122-A251-8E3B74ED2E2E}" dt="2023-11-20T01:35:56.737" v="6435" actId="465"/>
          <ac:spMkLst>
            <pc:docMk/>
            <pc:sldMk cId="4019557660" sldId="331"/>
            <ac:spMk id="15" creationId="{333885C2-36C8-5936-1497-47B078CAA485}"/>
          </ac:spMkLst>
        </pc:spChg>
        <pc:spChg chg="add mod">
          <ac:chgData name="冨田 恵子" userId="882064ef-3a5e-4f36-a386-36a6ca0a7251" providerId="ADAL" clId="{06433AE7-DDF4-4122-A251-8E3B74ED2E2E}" dt="2023-11-20T01:35:56.737" v="6435" actId="465"/>
          <ac:spMkLst>
            <pc:docMk/>
            <pc:sldMk cId="4019557660" sldId="331"/>
            <ac:spMk id="16" creationId="{56471C3D-DFF1-149B-50EA-0D46C3428962}"/>
          </ac:spMkLst>
        </pc:spChg>
        <pc:spChg chg="add mod">
          <ac:chgData name="冨田 恵子" userId="882064ef-3a5e-4f36-a386-36a6ca0a7251" providerId="ADAL" clId="{06433AE7-DDF4-4122-A251-8E3B74ED2E2E}" dt="2023-11-20T01:35:56.737" v="6435" actId="465"/>
          <ac:spMkLst>
            <pc:docMk/>
            <pc:sldMk cId="4019557660" sldId="331"/>
            <ac:spMk id="17" creationId="{0D5CE33A-8BB6-A8A6-F7E7-78A42D14EC7B}"/>
          </ac:spMkLst>
        </pc:spChg>
        <pc:spChg chg="add mod">
          <ac:chgData name="冨田 恵子" userId="882064ef-3a5e-4f36-a386-36a6ca0a7251" providerId="ADAL" clId="{06433AE7-DDF4-4122-A251-8E3B74ED2E2E}" dt="2023-11-20T01:35:56.737" v="6435" actId="465"/>
          <ac:spMkLst>
            <pc:docMk/>
            <pc:sldMk cId="4019557660" sldId="331"/>
            <ac:spMk id="18" creationId="{06CDD3A4-2480-0991-E222-9246246175D2}"/>
          </ac:spMkLst>
        </pc:spChg>
        <pc:spChg chg="add mod">
          <ac:chgData name="冨田 恵子" userId="882064ef-3a5e-4f36-a386-36a6ca0a7251" providerId="ADAL" clId="{06433AE7-DDF4-4122-A251-8E3B74ED2E2E}" dt="2023-11-20T01:35:56.737" v="6435" actId="465"/>
          <ac:spMkLst>
            <pc:docMk/>
            <pc:sldMk cId="4019557660" sldId="331"/>
            <ac:spMk id="19" creationId="{C679F201-CB06-5D0E-FBC5-CE793CA9EEA2}"/>
          </ac:spMkLst>
        </pc:spChg>
        <pc:spChg chg="add mod">
          <ac:chgData name="冨田 恵子" userId="882064ef-3a5e-4f36-a386-36a6ca0a7251" providerId="ADAL" clId="{06433AE7-DDF4-4122-A251-8E3B74ED2E2E}" dt="2023-11-20T01:35:56.737" v="6435" actId="465"/>
          <ac:spMkLst>
            <pc:docMk/>
            <pc:sldMk cId="4019557660" sldId="331"/>
            <ac:spMk id="20" creationId="{D63250F8-DC1E-D10A-92EB-CF7F21AD336A}"/>
          </ac:spMkLst>
        </pc:spChg>
        <pc:spChg chg="add mod">
          <ac:chgData name="冨田 恵子" userId="882064ef-3a5e-4f36-a386-36a6ca0a7251" providerId="ADAL" clId="{06433AE7-DDF4-4122-A251-8E3B74ED2E2E}" dt="2023-11-20T01:35:56.737" v="6435" actId="465"/>
          <ac:spMkLst>
            <pc:docMk/>
            <pc:sldMk cId="4019557660" sldId="331"/>
            <ac:spMk id="21" creationId="{5D139626-E158-6852-5761-AADD62BF5023}"/>
          </ac:spMkLst>
        </pc:spChg>
        <pc:spChg chg="add mod">
          <ac:chgData name="冨田 恵子" userId="882064ef-3a5e-4f36-a386-36a6ca0a7251" providerId="ADAL" clId="{06433AE7-DDF4-4122-A251-8E3B74ED2E2E}" dt="2023-11-20T01:32:38.079" v="6237" actId="1037"/>
          <ac:spMkLst>
            <pc:docMk/>
            <pc:sldMk cId="4019557660" sldId="331"/>
            <ac:spMk id="22" creationId="{F1A3DB0E-7845-A5C2-D415-EA7AB81F8444}"/>
          </ac:spMkLst>
        </pc:spChg>
        <pc:spChg chg="add del mod">
          <ac:chgData name="冨田 恵子" userId="882064ef-3a5e-4f36-a386-36a6ca0a7251" providerId="ADAL" clId="{06433AE7-DDF4-4122-A251-8E3B74ED2E2E}" dt="2023-11-20T01:32:58.759" v="6239"/>
          <ac:spMkLst>
            <pc:docMk/>
            <pc:sldMk cId="4019557660" sldId="331"/>
            <ac:spMk id="23" creationId="{5F97930F-5DB1-18AE-3042-81513FAF9847}"/>
          </ac:spMkLst>
        </pc:spChg>
        <pc:spChg chg="add del mod">
          <ac:chgData name="冨田 恵子" userId="882064ef-3a5e-4f36-a386-36a6ca0a7251" providerId="ADAL" clId="{06433AE7-DDF4-4122-A251-8E3B74ED2E2E}" dt="2023-11-20T01:32:58.759" v="6239"/>
          <ac:spMkLst>
            <pc:docMk/>
            <pc:sldMk cId="4019557660" sldId="331"/>
            <ac:spMk id="24" creationId="{4D739A08-3FBD-5CD0-7EB7-9880823F373A}"/>
          </ac:spMkLst>
        </pc:spChg>
        <pc:spChg chg="add del mod">
          <ac:chgData name="冨田 恵子" userId="882064ef-3a5e-4f36-a386-36a6ca0a7251" providerId="ADAL" clId="{06433AE7-DDF4-4122-A251-8E3B74ED2E2E}" dt="2023-11-20T01:32:58.759" v="6239"/>
          <ac:spMkLst>
            <pc:docMk/>
            <pc:sldMk cId="4019557660" sldId="331"/>
            <ac:spMk id="25" creationId="{6F49A40F-433A-18E3-0CC3-873CB14D4E93}"/>
          </ac:spMkLst>
        </pc:spChg>
        <pc:spChg chg="add del mod">
          <ac:chgData name="冨田 恵子" userId="882064ef-3a5e-4f36-a386-36a6ca0a7251" providerId="ADAL" clId="{06433AE7-DDF4-4122-A251-8E3B74ED2E2E}" dt="2023-11-20T01:32:58.759" v="6239"/>
          <ac:spMkLst>
            <pc:docMk/>
            <pc:sldMk cId="4019557660" sldId="331"/>
            <ac:spMk id="26" creationId="{42D5F929-8121-DD76-92E0-8198AEED1F3E}"/>
          </ac:spMkLst>
        </pc:spChg>
        <pc:spChg chg="add del mod">
          <ac:chgData name="冨田 恵子" userId="882064ef-3a5e-4f36-a386-36a6ca0a7251" providerId="ADAL" clId="{06433AE7-DDF4-4122-A251-8E3B74ED2E2E}" dt="2023-11-20T01:32:58.759" v="6239"/>
          <ac:spMkLst>
            <pc:docMk/>
            <pc:sldMk cId="4019557660" sldId="331"/>
            <ac:spMk id="27" creationId="{F27422A7-65BE-3953-95C6-5C69B9EDC02D}"/>
          </ac:spMkLst>
        </pc:spChg>
        <pc:spChg chg="add del mod">
          <ac:chgData name="冨田 恵子" userId="882064ef-3a5e-4f36-a386-36a6ca0a7251" providerId="ADAL" clId="{06433AE7-DDF4-4122-A251-8E3B74ED2E2E}" dt="2023-11-20T01:32:58.759" v="6239"/>
          <ac:spMkLst>
            <pc:docMk/>
            <pc:sldMk cId="4019557660" sldId="331"/>
            <ac:spMk id="28" creationId="{0F05CA91-1DFB-5154-C0E1-EE94243805BD}"/>
          </ac:spMkLst>
        </pc:spChg>
        <pc:spChg chg="add del mod">
          <ac:chgData name="冨田 恵子" userId="882064ef-3a5e-4f36-a386-36a6ca0a7251" providerId="ADAL" clId="{06433AE7-DDF4-4122-A251-8E3B74ED2E2E}" dt="2023-11-20T01:32:58.759" v="6239"/>
          <ac:spMkLst>
            <pc:docMk/>
            <pc:sldMk cId="4019557660" sldId="331"/>
            <ac:spMk id="29" creationId="{BB1D528F-5B19-D4DC-4416-EA932CA1CC27}"/>
          </ac:spMkLst>
        </pc:spChg>
        <pc:spChg chg="add del mod">
          <ac:chgData name="冨田 恵子" userId="882064ef-3a5e-4f36-a386-36a6ca0a7251" providerId="ADAL" clId="{06433AE7-DDF4-4122-A251-8E3B74ED2E2E}" dt="2023-11-20T01:32:58.759" v="6239"/>
          <ac:spMkLst>
            <pc:docMk/>
            <pc:sldMk cId="4019557660" sldId="331"/>
            <ac:spMk id="30" creationId="{4D71D1C7-DD75-6000-3D70-37E3D3DCBA43}"/>
          </ac:spMkLst>
        </pc:spChg>
        <pc:spChg chg="add del mod">
          <ac:chgData name="冨田 恵子" userId="882064ef-3a5e-4f36-a386-36a6ca0a7251" providerId="ADAL" clId="{06433AE7-DDF4-4122-A251-8E3B74ED2E2E}" dt="2023-11-20T01:32:58.759" v="6239"/>
          <ac:spMkLst>
            <pc:docMk/>
            <pc:sldMk cId="4019557660" sldId="331"/>
            <ac:spMk id="31" creationId="{E16CDB50-AC20-6EA2-C0EE-F2C078B649A5}"/>
          </ac:spMkLst>
        </pc:spChg>
        <pc:spChg chg="add del mod">
          <ac:chgData name="冨田 恵子" userId="882064ef-3a5e-4f36-a386-36a6ca0a7251" providerId="ADAL" clId="{06433AE7-DDF4-4122-A251-8E3B74ED2E2E}" dt="2023-11-20T01:32:58.759" v="6239"/>
          <ac:spMkLst>
            <pc:docMk/>
            <pc:sldMk cId="4019557660" sldId="331"/>
            <ac:spMk id="32" creationId="{2408A63E-7F81-B190-AD9F-7BA1239539BD}"/>
          </ac:spMkLst>
        </pc:spChg>
        <pc:spChg chg="mod topLvl">
          <ac:chgData name="冨田 恵子" userId="882064ef-3a5e-4f36-a386-36a6ca0a7251" providerId="ADAL" clId="{06433AE7-DDF4-4122-A251-8E3B74ED2E2E}" dt="2023-11-20T01:38:12.095" v="6671" actId="164"/>
          <ac:spMkLst>
            <pc:docMk/>
            <pc:sldMk cId="4019557660" sldId="331"/>
            <ac:spMk id="34" creationId="{B37EC92A-85B1-4D14-C38D-49249B9BE745}"/>
          </ac:spMkLst>
        </pc:spChg>
        <pc:spChg chg="mod topLvl">
          <ac:chgData name="冨田 恵子" userId="882064ef-3a5e-4f36-a386-36a6ca0a7251" providerId="ADAL" clId="{06433AE7-DDF4-4122-A251-8E3B74ED2E2E}" dt="2023-11-20T01:38:12.095" v="6671" actId="164"/>
          <ac:spMkLst>
            <pc:docMk/>
            <pc:sldMk cId="4019557660" sldId="331"/>
            <ac:spMk id="35" creationId="{FB8A273B-F6A6-89AC-9BF9-6E99B00BCF51}"/>
          </ac:spMkLst>
        </pc:spChg>
        <pc:spChg chg="add mod">
          <ac:chgData name="冨田 恵子" userId="882064ef-3a5e-4f36-a386-36a6ca0a7251" providerId="ADAL" clId="{06433AE7-DDF4-4122-A251-8E3B74ED2E2E}" dt="2023-11-20T01:38:12.095" v="6671" actId="164"/>
          <ac:spMkLst>
            <pc:docMk/>
            <pc:sldMk cId="4019557660" sldId="331"/>
            <ac:spMk id="36" creationId="{6C993263-33DD-E20C-3F0D-C02C477757BA}"/>
          </ac:spMkLst>
        </pc:spChg>
        <pc:spChg chg="add mod">
          <ac:chgData name="冨田 恵子" userId="882064ef-3a5e-4f36-a386-36a6ca0a7251" providerId="ADAL" clId="{06433AE7-DDF4-4122-A251-8E3B74ED2E2E}" dt="2023-11-20T01:37:11.276" v="6507" actId="1035"/>
          <ac:spMkLst>
            <pc:docMk/>
            <pc:sldMk cId="4019557660" sldId="331"/>
            <ac:spMk id="37" creationId="{1C09865E-5287-2510-031C-6B17F4FF79B0}"/>
          </ac:spMkLst>
        </pc:spChg>
        <pc:spChg chg="add mod">
          <ac:chgData name="冨田 恵子" userId="882064ef-3a5e-4f36-a386-36a6ca0a7251" providerId="ADAL" clId="{06433AE7-DDF4-4122-A251-8E3B74ED2E2E}" dt="2023-11-20T01:37:21.540" v="6586" actId="1037"/>
          <ac:spMkLst>
            <pc:docMk/>
            <pc:sldMk cId="4019557660" sldId="331"/>
            <ac:spMk id="38" creationId="{B24F092D-FF21-1CA0-BAEA-A083906B773D}"/>
          </ac:spMkLst>
        </pc:spChg>
        <pc:spChg chg="add mod">
          <ac:chgData name="冨田 恵子" userId="882064ef-3a5e-4f36-a386-36a6ca0a7251" providerId="ADAL" clId="{06433AE7-DDF4-4122-A251-8E3B74ED2E2E}" dt="2023-11-20T01:37:40.104" v="6668" actId="20577"/>
          <ac:spMkLst>
            <pc:docMk/>
            <pc:sldMk cId="4019557660" sldId="331"/>
            <ac:spMk id="39" creationId="{E58CBA20-0D49-9481-A5DF-737DA0C5CD87}"/>
          </ac:spMkLst>
        </pc:spChg>
        <pc:spChg chg="mod">
          <ac:chgData name="冨田 恵子" userId="882064ef-3a5e-4f36-a386-36a6ca0a7251" providerId="ADAL" clId="{06433AE7-DDF4-4122-A251-8E3B74ED2E2E}" dt="2023-11-20T01:38:15.775" v="6672"/>
          <ac:spMkLst>
            <pc:docMk/>
            <pc:sldMk cId="4019557660" sldId="331"/>
            <ac:spMk id="42" creationId="{73EC683D-96E2-8FB9-A756-91601861D0D9}"/>
          </ac:spMkLst>
        </pc:spChg>
        <pc:spChg chg="mod">
          <ac:chgData name="冨田 恵子" userId="882064ef-3a5e-4f36-a386-36a6ca0a7251" providerId="ADAL" clId="{06433AE7-DDF4-4122-A251-8E3B74ED2E2E}" dt="2023-11-20T01:41:12.906" v="6709" actId="6549"/>
          <ac:spMkLst>
            <pc:docMk/>
            <pc:sldMk cId="4019557660" sldId="331"/>
            <ac:spMk id="43" creationId="{21E7DEA4-3588-40A5-876B-CA7F46CBA0D7}"/>
          </ac:spMkLst>
        </pc:spChg>
        <pc:spChg chg="mod">
          <ac:chgData name="冨田 恵子" userId="882064ef-3a5e-4f36-a386-36a6ca0a7251" providerId="ADAL" clId="{06433AE7-DDF4-4122-A251-8E3B74ED2E2E}" dt="2023-11-20T01:41:09.831" v="6707" actId="20577"/>
          <ac:spMkLst>
            <pc:docMk/>
            <pc:sldMk cId="4019557660" sldId="331"/>
            <ac:spMk id="44" creationId="{BC131B31-B02E-BA74-96B4-3C54490C8ACC}"/>
          </ac:spMkLst>
        </pc:spChg>
        <pc:spChg chg="mod">
          <ac:chgData name="冨田 恵子" userId="882064ef-3a5e-4f36-a386-36a6ca0a7251" providerId="ADAL" clId="{06433AE7-DDF4-4122-A251-8E3B74ED2E2E}" dt="2023-11-20T01:40:04.374" v="6695" actId="1036"/>
          <ac:spMkLst>
            <pc:docMk/>
            <pc:sldMk cId="4019557660" sldId="331"/>
            <ac:spMk id="46" creationId="{06DD79AC-E1FB-4CFE-4A11-7532DC81BFC5}"/>
          </ac:spMkLst>
        </pc:spChg>
        <pc:spChg chg="mod">
          <ac:chgData name="冨田 恵子" userId="882064ef-3a5e-4f36-a386-36a6ca0a7251" providerId="ADAL" clId="{06433AE7-DDF4-4122-A251-8E3B74ED2E2E}" dt="2023-11-20T01:41:20.103" v="6713" actId="6549"/>
          <ac:spMkLst>
            <pc:docMk/>
            <pc:sldMk cId="4019557660" sldId="331"/>
            <ac:spMk id="47" creationId="{D6BDA728-C2B0-6443-4113-4390E2E63BC1}"/>
          </ac:spMkLst>
        </pc:spChg>
        <pc:spChg chg="mod">
          <ac:chgData name="冨田 恵子" userId="882064ef-3a5e-4f36-a386-36a6ca0a7251" providerId="ADAL" clId="{06433AE7-DDF4-4122-A251-8E3B74ED2E2E}" dt="2023-11-20T01:41:16.628" v="6711" actId="20577"/>
          <ac:spMkLst>
            <pc:docMk/>
            <pc:sldMk cId="4019557660" sldId="331"/>
            <ac:spMk id="48" creationId="{D2D49F7E-0A93-31B4-B0CC-25710CC5D447}"/>
          </ac:spMkLst>
        </pc:spChg>
        <pc:spChg chg="mod">
          <ac:chgData name="冨田 恵子" userId="882064ef-3a5e-4f36-a386-36a6ca0a7251" providerId="ADAL" clId="{06433AE7-DDF4-4122-A251-8E3B74ED2E2E}" dt="2023-11-20T01:38:16.722" v="6674"/>
          <ac:spMkLst>
            <pc:docMk/>
            <pc:sldMk cId="4019557660" sldId="331"/>
            <ac:spMk id="50" creationId="{C012F77F-5723-1038-12E0-8C526BE2698E}"/>
          </ac:spMkLst>
        </pc:spChg>
        <pc:spChg chg="mod">
          <ac:chgData name="冨田 恵子" userId="882064ef-3a5e-4f36-a386-36a6ca0a7251" providerId="ADAL" clId="{06433AE7-DDF4-4122-A251-8E3B74ED2E2E}" dt="2023-11-20T01:42:00.717" v="6725" actId="6549"/>
          <ac:spMkLst>
            <pc:docMk/>
            <pc:sldMk cId="4019557660" sldId="331"/>
            <ac:spMk id="51" creationId="{A2C0CA64-E57B-8E0D-4F97-A787B14CC58C}"/>
          </ac:spMkLst>
        </pc:spChg>
        <pc:spChg chg="mod">
          <ac:chgData name="冨田 恵子" userId="882064ef-3a5e-4f36-a386-36a6ca0a7251" providerId="ADAL" clId="{06433AE7-DDF4-4122-A251-8E3B74ED2E2E}" dt="2023-11-20T01:41:57.216" v="6723" actId="6549"/>
          <ac:spMkLst>
            <pc:docMk/>
            <pc:sldMk cId="4019557660" sldId="331"/>
            <ac:spMk id="52" creationId="{114A6D5F-D544-597E-00C4-599DCC07D138}"/>
          </ac:spMkLst>
        </pc:spChg>
        <pc:spChg chg="mod">
          <ac:chgData name="冨田 恵子" userId="882064ef-3a5e-4f36-a386-36a6ca0a7251" providerId="ADAL" clId="{06433AE7-DDF4-4122-A251-8E3B74ED2E2E}" dt="2023-11-20T01:38:16.885" v="6675"/>
          <ac:spMkLst>
            <pc:docMk/>
            <pc:sldMk cId="4019557660" sldId="331"/>
            <ac:spMk id="54" creationId="{EA7F008E-C937-0375-21B5-0C6B276251AA}"/>
          </ac:spMkLst>
        </pc:spChg>
        <pc:spChg chg="mod">
          <ac:chgData name="冨田 恵子" userId="882064ef-3a5e-4f36-a386-36a6ca0a7251" providerId="ADAL" clId="{06433AE7-DDF4-4122-A251-8E3B74ED2E2E}" dt="2023-11-20T01:44:59.358" v="6729" actId="6549"/>
          <ac:spMkLst>
            <pc:docMk/>
            <pc:sldMk cId="4019557660" sldId="331"/>
            <ac:spMk id="55" creationId="{80E1AEDC-CE5A-DBC1-9EC5-088A46C8E37D}"/>
          </ac:spMkLst>
        </pc:spChg>
        <pc:spChg chg="mod">
          <ac:chgData name="冨田 恵子" userId="882064ef-3a5e-4f36-a386-36a6ca0a7251" providerId="ADAL" clId="{06433AE7-DDF4-4122-A251-8E3B74ED2E2E}" dt="2023-11-20T01:44:56.208" v="6727" actId="20577"/>
          <ac:spMkLst>
            <pc:docMk/>
            <pc:sldMk cId="4019557660" sldId="331"/>
            <ac:spMk id="56" creationId="{D48670A0-8EAC-0901-ED2A-A13E627ACBDE}"/>
          </ac:spMkLst>
        </pc:spChg>
        <pc:spChg chg="mod">
          <ac:chgData name="冨田 恵子" userId="882064ef-3a5e-4f36-a386-36a6ca0a7251" providerId="ADAL" clId="{06433AE7-DDF4-4122-A251-8E3B74ED2E2E}" dt="2023-11-20T01:38:17.060" v="6676"/>
          <ac:spMkLst>
            <pc:docMk/>
            <pc:sldMk cId="4019557660" sldId="331"/>
            <ac:spMk id="58" creationId="{BE3972D3-C164-4FF8-448E-BBD1B77FD782}"/>
          </ac:spMkLst>
        </pc:spChg>
        <pc:spChg chg="mod">
          <ac:chgData name="冨田 恵子" userId="882064ef-3a5e-4f36-a386-36a6ca0a7251" providerId="ADAL" clId="{06433AE7-DDF4-4122-A251-8E3B74ED2E2E}" dt="2023-11-20T01:45:12.436" v="6731" actId="20577"/>
          <ac:spMkLst>
            <pc:docMk/>
            <pc:sldMk cId="4019557660" sldId="331"/>
            <ac:spMk id="59" creationId="{974638A5-3C3B-D357-88FE-FDA45F687668}"/>
          </ac:spMkLst>
        </pc:spChg>
        <pc:spChg chg="mod">
          <ac:chgData name="冨田 恵子" userId="882064ef-3a5e-4f36-a386-36a6ca0a7251" providerId="ADAL" clId="{06433AE7-DDF4-4122-A251-8E3B74ED2E2E}" dt="2023-11-20T01:45:09.982" v="6730" actId="20577"/>
          <ac:spMkLst>
            <pc:docMk/>
            <pc:sldMk cId="4019557660" sldId="331"/>
            <ac:spMk id="60" creationId="{F9DEB517-26D5-0CE1-1CC0-77931EE5A884}"/>
          </ac:spMkLst>
        </pc:spChg>
        <pc:spChg chg="mod">
          <ac:chgData name="冨田 恵子" userId="882064ef-3a5e-4f36-a386-36a6ca0a7251" providerId="ADAL" clId="{06433AE7-DDF4-4122-A251-8E3B74ED2E2E}" dt="2023-11-20T01:38:17.234" v="6677"/>
          <ac:spMkLst>
            <pc:docMk/>
            <pc:sldMk cId="4019557660" sldId="331"/>
            <ac:spMk id="62" creationId="{4F789380-FEE3-46A7-8DC6-0EE1C254C71F}"/>
          </ac:spMkLst>
        </pc:spChg>
        <pc:spChg chg="mod">
          <ac:chgData name="冨田 恵子" userId="882064ef-3a5e-4f36-a386-36a6ca0a7251" providerId="ADAL" clId="{06433AE7-DDF4-4122-A251-8E3B74ED2E2E}" dt="2023-11-20T01:45:18.251" v="6733" actId="20577"/>
          <ac:spMkLst>
            <pc:docMk/>
            <pc:sldMk cId="4019557660" sldId="331"/>
            <ac:spMk id="63" creationId="{09AEB182-B841-B444-43B8-84AC35A90C4A}"/>
          </ac:spMkLst>
        </pc:spChg>
        <pc:spChg chg="mod">
          <ac:chgData name="冨田 恵子" userId="882064ef-3a5e-4f36-a386-36a6ca0a7251" providerId="ADAL" clId="{06433AE7-DDF4-4122-A251-8E3B74ED2E2E}" dt="2023-11-20T01:45:15.499" v="6732" actId="20577"/>
          <ac:spMkLst>
            <pc:docMk/>
            <pc:sldMk cId="4019557660" sldId="331"/>
            <ac:spMk id="64" creationId="{E2D97706-5B13-0D06-D9E8-9BF30B947644}"/>
          </ac:spMkLst>
        </pc:spChg>
        <pc:spChg chg="mod">
          <ac:chgData name="冨田 恵子" userId="882064ef-3a5e-4f36-a386-36a6ca0a7251" providerId="ADAL" clId="{06433AE7-DDF4-4122-A251-8E3B74ED2E2E}" dt="2023-11-20T01:38:17.400" v="6678"/>
          <ac:spMkLst>
            <pc:docMk/>
            <pc:sldMk cId="4019557660" sldId="331"/>
            <ac:spMk id="66" creationId="{3BA77189-45F8-DF37-9FF5-7DAC12A475E3}"/>
          </ac:spMkLst>
        </pc:spChg>
        <pc:spChg chg="mod">
          <ac:chgData name="冨田 恵子" userId="882064ef-3a5e-4f36-a386-36a6ca0a7251" providerId="ADAL" clId="{06433AE7-DDF4-4122-A251-8E3B74ED2E2E}" dt="2023-11-20T01:45:25.824" v="6735" actId="20577"/>
          <ac:spMkLst>
            <pc:docMk/>
            <pc:sldMk cId="4019557660" sldId="331"/>
            <ac:spMk id="67" creationId="{00DB7F43-DDC5-653A-968D-5678753D6FA7}"/>
          </ac:spMkLst>
        </pc:spChg>
        <pc:spChg chg="mod">
          <ac:chgData name="冨田 恵子" userId="882064ef-3a5e-4f36-a386-36a6ca0a7251" providerId="ADAL" clId="{06433AE7-DDF4-4122-A251-8E3B74ED2E2E}" dt="2023-11-20T01:45:22.758" v="6734" actId="20577"/>
          <ac:spMkLst>
            <pc:docMk/>
            <pc:sldMk cId="4019557660" sldId="331"/>
            <ac:spMk id="68" creationId="{67A47651-DD37-4640-1EEA-7A3636CA5A3D}"/>
          </ac:spMkLst>
        </pc:spChg>
        <pc:spChg chg="mod">
          <ac:chgData name="冨田 恵子" userId="882064ef-3a5e-4f36-a386-36a6ca0a7251" providerId="ADAL" clId="{06433AE7-DDF4-4122-A251-8E3B74ED2E2E}" dt="2023-11-20T01:38:17.561" v="6679"/>
          <ac:spMkLst>
            <pc:docMk/>
            <pc:sldMk cId="4019557660" sldId="331"/>
            <ac:spMk id="70" creationId="{D6DDEA4E-1314-94D2-F796-61883266425F}"/>
          </ac:spMkLst>
        </pc:spChg>
        <pc:spChg chg="mod">
          <ac:chgData name="冨田 恵子" userId="882064ef-3a5e-4f36-a386-36a6ca0a7251" providerId="ADAL" clId="{06433AE7-DDF4-4122-A251-8E3B74ED2E2E}" dt="2023-11-20T01:45:32.013" v="6737" actId="20577"/>
          <ac:spMkLst>
            <pc:docMk/>
            <pc:sldMk cId="4019557660" sldId="331"/>
            <ac:spMk id="71" creationId="{F16F0BC5-E4A8-14FF-3BD6-4FBC96D8EFE2}"/>
          </ac:spMkLst>
        </pc:spChg>
        <pc:spChg chg="mod">
          <ac:chgData name="冨田 恵子" userId="882064ef-3a5e-4f36-a386-36a6ca0a7251" providerId="ADAL" clId="{06433AE7-DDF4-4122-A251-8E3B74ED2E2E}" dt="2023-11-20T01:45:29.574" v="6736" actId="20577"/>
          <ac:spMkLst>
            <pc:docMk/>
            <pc:sldMk cId="4019557660" sldId="331"/>
            <ac:spMk id="72" creationId="{15B07CA1-5CAF-0E51-13C9-4FAE4E9DDCEA}"/>
          </ac:spMkLst>
        </pc:spChg>
        <pc:spChg chg="mod">
          <ac:chgData name="冨田 恵子" userId="882064ef-3a5e-4f36-a386-36a6ca0a7251" providerId="ADAL" clId="{06433AE7-DDF4-4122-A251-8E3B74ED2E2E}" dt="2023-11-20T01:38:17.772" v="6680"/>
          <ac:spMkLst>
            <pc:docMk/>
            <pc:sldMk cId="4019557660" sldId="331"/>
            <ac:spMk id="74" creationId="{540C12B4-12D1-C717-CBA7-AC709EAC9602}"/>
          </ac:spMkLst>
        </pc:spChg>
        <pc:spChg chg="mod">
          <ac:chgData name="冨田 恵子" userId="882064ef-3a5e-4f36-a386-36a6ca0a7251" providerId="ADAL" clId="{06433AE7-DDF4-4122-A251-8E3B74ED2E2E}" dt="2023-11-20T01:45:40.521" v="6739" actId="20577"/>
          <ac:spMkLst>
            <pc:docMk/>
            <pc:sldMk cId="4019557660" sldId="331"/>
            <ac:spMk id="75" creationId="{1577A243-006D-0273-FCDB-D257EFA94103}"/>
          </ac:spMkLst>
        </pc:spChg>
        <pc:spChg chg="mod">
          <ac:chgData name="冨田 恵子" userId="882064ef-3a5e-4f36-a386-36a6ca0a7251" providerId="ADAL" clId="{06433AE7-DDF4-4122-A251-8E3B74ED2E2E}" dt="2023-11-20T01:45:36.144" v="6738" actId="20577"/>
          <ac:spMkLst>
            <pc:docMk/>
            <pc:sldMk cId="4019557660" sldId="331"/>
            <ac:spMk id="76" creationId="{D4A9FFEF-6EAC-B0D1-9128-CF32B8F3267F}"/>
          </ac:spMkLst>
        </pc:spChg>
        <pc:spChg chg="mod">
          <ac:chgData name="冨田 恵子" userId="882064ef-3a5e-4f36-a386-36a6ca0a7251" providerId="ADAL" clId="{06433AE7-DDF4-4122-A251-8E3B74ED2E2E}" dt="2023-11-20T01:41:41.399" v="6716"/>
          <ac:spMkLst>
            <pc:docMk/>
            <pc:sldMk cId="4019557660" sldId="331"/>
            <ac:spMk id="78" creationId="{16488B4F-1EE7-F81F-17F9-F38221D152AA}"/>
          </ac:spMkLst>
        </pc:spChg>
        <pc:spChg chg="mod">
          <ac:chgData name="冨田 恵子" userId="882064ef-3a5e-4f36-a386-36a6ca0a7251" providerId="ADAL" clId="{06433AE7-DDF4-4122-A251-8E3B74ED2E2E}" dt="2023-11-20T01:41:54.455" v="6721" actId="6549"/>
          <ac:spMkLst>
            <pc:docMk/>
            <pc:sldMk cId="4019557660" sldId="331"/>
            <ac:spMk id="79" creationId="{E8239E05-3BC6-4680-72C1-B3FEE0DFFD5D}"/>
          </ac:spMkLst>
        </pc:spChg>
        <pc:spChg chg="mod">
          <ac:chgData name="冨田 恵子" userId="882064ef-3a5e-4f36-a386-36a6ca0a7251" providerId="ADAL" clId="{06433AE7-DDF4-4122-A251-8E3B74ED2E2E}" dt="2023-11-20T01:41:51.530" v="6719" actId="20577"/>
          <ac:spMkLst>
            <pc:docMk/>
            <pc:sldMk cId="4019557660" sldId="331"/>
            <ac:spMk id="80" creationId="{7135FF94-4BAA-75D8-4C72-0A352A1C01A1}"/>
          </ac:spMkLst>
        </pc:spChg>
        <pc:spChg chg="add mod">
          <ac:chgData name="冨田 恵子" userId="882064ef-3a5e-4f36-a386-36a6ca0a7251" providerId="ADAL" clId="{06433AE7-DDF4-4122-A251-8E3B74ED2E2E}" dt="2023-11-20T01:46:55.391" v="6769" actId="20577"/>
          <ac:spMkLst>
            <pc:docMk/>
            <pc:sldMk cId="4019557660" sldId="331"/>
            <ac:spMk id="81" creationId="{0A9A0F66-19C8-2AFD-6F45-B8DF6C4BE46F}"/>
          </ac:spMkLst>
        </pc:spChg>
        <pc:spChg chg="add mod">
          <ac:chgData name="冨田 恵子" userId="882064ef-3a5e-4f36-a386-36a6ca0a7251" providerId="ADAL" clId="{06433AE7-DDF4-4122-A251-8E3B74ED2E2E}" dt="2023-11-20T01:47:13.093" v="6773" actId="1076"/>
          <ac:spMkLst>
            <pc:docMk/>
            <pc:sldMk cId="4019557660" sldId="331"/>
            <ac:spMk id="82" creationId="{C5037075-9A00-1BCD-7783-2C1B9FD4959B}"/>
          </ac:spMkLst>
        </pc:spChg>
        <pc:grpChg chg="add del mod">
          <ac:chgData name="冨田 恵子" userId="882064ef-3a5e-4f36-a386-36a6ca0a7251" providerId="ADAL" clId="{06433AE7-DDF4-4122-A251-8E3B74ED2E2E}" dt="2023-11-20T01:33:19.559" v="6247" actId="165"/>
          <ac:grpSpMkLst>
            <pc:docMk/>
            <pc:sldMk cId="4019557660" sldId="331"/>
            <ac:grpSpMk id="33" creationId="{CAE45890-B279-67BB-AF3E-D652E1DF5693}"/>
          </ac:grpSpMkLst>
        </pc:grpChg>
        <pc:grpChg chg="add mod">
          <ac:chgData name="冨田 恵子" userId="882064ef-3a5e-4f36-a386-36a6ca0a7251" providerId="ADAL" clId="{06433AE7-DDF4-4122-A251-8E3B74ED2E2E}" dt="2023-11-20T01:38:12.095" v="6671" actId="164"/>
          <ac:grpSpMkLst>
            <pc:docMk/>
            <pc:sldMk cId="4019557660" sldId="331"/>
            <ac:grpSpMk id="40" creationId="{A8726E1C-64F9-AFB8-6B40-5270E9E244A0}"/>
          </ac:grpSpMkLst>
        </pc:grpChg>
        <pc:grpChg chg="add mod">
          <ac:chgData name="冨田 恵子" userId="882064ef-3a5e-4f36-a386-36a6ca0a7251" providerId="ADAL" clId="{06433AE7-DDF4-4122-A251-8E3B74ED2E2E}" dt="2023-11-20T01:40:20.891" v="6697" actId="1076"/>
          <ac:grpSpMkLst>
            <pc:docMk/>
            <pc:sldMk cId="4019557660" sldId="331"/>
            <ac:grpSpMk id="41" creationId="{2469D070-89BF-C522-76D5-8EE4C41914F1}"/>
          </ac:grpSpMkLst>
        </pc:grpChg>
        <pc:grpChg chg="add del mod">
          <ac:chgData name="冨田 恵子" userId="882064ef-3a5e-4f36-a386-36a6ca0a7251" providerId="ADAL" clId="{06433AE7-DDF4-4122-A251-8E3B74ED2E2E}" dt="2023-11-20T01:41:32.502" v="6715" actId="478"/>
          <ac:grpSpMkLst>
            <pc:docMk/>
            <pc:sldMk cId="4019557660" sldId="331"/>
            <ac:grpSpMk id="45" creationId="{0A6FC634-CBB2-A333-DADE-DABAB74AC504}"/>
          </ac:grpSpMkLst>
        </pc:grpChg>
        <pc:grpChg chg="add mod">
          <ac:chgData name="冨田 恵子" userId="882064ef-3a5e-4f36-a386-36a6ca0a7251" providerId="ADAL" clId="{06433AE7-DDF4-4122-A251-8E3B74ED2E2E}" dt="2023-11-20T01:39:57.138" v="6689" actId="1035"/>
          <ac:grpSpMkLst>
            <pc:docMk/>
            <pc:sldMk cId="4019557660" sldId="331"/>
            <ac:grpSpMk id="49" creationId="{D8F3733D-0D44-AC1F-E3EF-61AF27E9558A}"/>
          </ac:grpSpMkLst>
        </pc:grpChg>
        <pc:grpChg chg="add mod">
          <ac:chgData name="冨田 恵子" userId="882064ef-3a5e-4f36-a386-36a6ca0a7251" providerId="ADAL" clId="{06433AE7-DDF4-4122-A251-8E3B74ED2E2E}" dt="2023-11-20T01:39:44.104" v="6686" actId="1076"/>
          <ac:grpSpMkLst>
            <pc:docMk/>
            <pc:sldMk cId="4019557660" sldId="331"/>
            <ac:grpSpMk id="53" creationId="{ADBE1C72-D097-A255-5DA0-D8BD6CDDD002}"/>
          </ac:grpSpMkLst>
        </pc:grpChg>
        <pc:grpChg chg="add mod">
          <ac:chgData name="冨田 恵子" userId="882064ef-3a5e-4f36-a386-36a6ca0a7251" providerId="ADAL" clId="{06433AE7-DDF4-4122-A251-8E3B74ED2E2E}" dt="2023-11-20T01:39:16.544" v="6685" actId="1076"/>
          <ac:grpSpMkLst>
            <pc:docMk/>
            <pc:sldMk cId="4019557660" sldId="331"/>
            <ac:grpSpMk id="57" creationId="{7EDA760A-C89B-E9C1-B422-CEFCDD0853EB}"/>
          </ac:grpSpMkLst>
        </pc:grpChg>
        <pc:grpChg chg="add mod">
          <ac:chgData name="冨田 恵子" userId="882064ef-3a5e-4f36-a386-36a6ca0a7251" providerId="ADAL" clId="{06433AE7-DDF4-4122-A251-8E3B74ED2E2E}" dt="2023-11-20T01:39:04.253" v="6684" actId="1076"/>
          <ac:grpSpMkLst>
            <pc:docMk/>
            <pc:sldMk cId="4019557660" sldId="331"/>
            <ac:grpSpMk id="61" creationId="{E8C6C1F8-5E17-F57A-464A-8D4323A06C03}"/>
          </ac:grpSpMkLst>
        </pc:grpChg>
        <pc:grpChg chg="add mod">
          <ac:chgData name="冨田 恵子" userId="882064ef-3a5e-4f36-a386-36a6ca0a7251" providerId="ADAL" clId="{06433AE7-DDF4-4122-A251-8E3B74ED2E2E}" dt="2023-11-20T01:38:55.920" v="6683" actId="1076"/>
          <ac:grpSpMkLst>
            <pc:docMk/>
            <pc:sldMk cId="4019557660" sldId="331"/>
            <ac:grpSpMk id="65" creationId="{6887FD5A-5936-EF01-1C63-F0591D5FC4B3}"/>
          </ac:grpSpMkLst>
        </pc:grpChg>
        <pc:grpChg chg="add mod">
          <ac:chgData name="冨田 恵子" userId="882064ef-3a5e-4f36-a386-36a6ca0a7251" providerId="ADAL" clId="{06433AE7-DDF4-4122-A251-8E3B74ED2E2E}" dt="2023-11-20T01:38:48.818" v="6682" actId="1076"/>
          <ac:grpSpMkLst>
            <pc:docMk/>
            <pc:sldMk cId="4019557660" sldId="331"/>
            <ac:grpSpMk id="69" creationId="{C2B342E5-D05E-8980-19E3-4754A55E38DA}"/>
          </ac:grpSpMkLst>
        </pc:grpChg>
        <pc:grpChg chg="add mod">
          <ac:chgData name="冨田 恵子" userId="882064ef-3a5e-4f36-a386-36a6ca0a7251" providerId="ADAL" clId="{06433AE7-DDF4-4122-A251-8E3B74ED2E2E}" dt="2023-11-20T01:38:23.805" v="6681" actId="1076"/>
          <ac:grpSpMkLst>
            <pc:docMk/>
            <pc:sldMk cId="4019557660" sldId="331"/>
            <ac:grpSpMk id="73" creationId="{191E46F4-D0E5-F5C6-D4C0-C7CC56A0C6B0}"/>
          </ac:grpSpMkLst>
        </pc:grpChg>
        <pc:grpChg chg="add mod">
          <ac:chgData name="冨田 恵子" userId="882064ef-3a5e-4f36-a386-36a6ca0a7251" providerId="ADAL" clId="{06433AE7-DDF4-4122-A251-8E3B74ED2E2E}" dt="2023-11-20T01:41:46.057" v="6717" actId="1076"/>
          <ac:grpSpMkLst>
            <pc:docMk/>
            <pc:sldMk cId="4019557660" sldId="331"/>
            <ac:grpSpMk id="77" creationId="{360CA53F-A8C9-948E-7C25-F0578D3F7FFC}"/>
          </ac:grpSpMkLst>
        </pc:grpChg>
        <pc:graphicFrameChg chg="mod modGraphic">
          <ac:chgData name="冨田 恵子" userId="882064ef-3a5e-4f36-a386-36a6ca0a7251" providerId="ADAL" clId="{06433AE7-DDF4-4122-A251-8E3B74ED2E2E}" dt="2023-11-20T01:45:45.322" v="6740" actId="6549"/>
          <ac:graphicFrameMkLst>
            <pc:docMk/>
            <pc:sldMk cId="4019557660" sldId="331"/>
            <ac:graphicFrameMk id="8" creationId="{114B700B-B095-40AE-8C0A-C6F21A61131E}"/>
          </ac:graphicFrameMkLst>
        </pc:graphicFrameChg>
      </pc:sldChg>
      <pc:sldChg chg="addSp delSp modSp mod">
        <pc:chgData name="冨田 恵子" userId="882064ef-3a5e-4f36-a386-36a6ca0a7251" providerId="ADAL" clId="{06433AE7-DDF4-4122-A251-8E3B74ED2E2E}" dt="2023-11-20T01:55:39.224" v="7115" actId="14100"/>
        <pc:sldMkLst>
          <pc:docMk/>
          <pc:sldMk cId="870598286" sldId="334"/>
        </pc:sldMkLst>
        <pc:spChg chg="del">
          <ac:chgData name="冨田 恵子" userId="882064ef-3a5e-4f36-a386-36a6ca0a7251" providerId="ADAL" clId="{06433AE7-DDF4-4122-A251-8E3B74ED2E2E}" dt="2023-11-20T00:53:40.234" v="5420" actId="478"/>
          <ac:spMkLst>
            <pc:docMk/>
            <pc:sldMk cId="870598286" sldId="334"/>
            <ac:spMk id="2" creationId="{1E4E761C-887C-16E5-3914-53403A864172}"/>
          </ac:spMkLst>
        </pc:spChg>
        <pc:spChg chg="del">
          <ac:chgData name="冨田 恵子" userId="882064ef-3a5e-4f36-a386-36a6ca0a7251" providerId="ADAL" clId="{06433AE7-DDF4-4122-A251-8E3B74ED2E2E}" dt="2023-11-20T01:48:08.930" v="6776" actId="478"/>
          <ac:spMkLst>
            <pc:docMk/>
            <pc:sldMk cId="870598286" sldId="334"/>
            <ac:spMk id="3" creationId="{75BD3390-67F4-57AB-8500-48725CEEB6FB}"/>
          </ac:spMkLst>
        </pc:spChg>
        <pc:spChg chg="add del mod">
          <ac:chgData name="冨田 恵子" userId="882064ef-3a5e-4f36-a386-36a6ca0a7251" providerId="ADAL" clId="{06433AE7-DDF4-4122-A251-8E3B74ED2E2E}" dt="2023-11-20T00:53:41.022" v="5421" actId="478"/>
          <ac:spMkLst>
            <pc:docMk/>
            <pc:sldMk cId="870598286" sldId="334"/>
            <ac:spMk id="6" creationId="{ADE29B5E-DACF-36B2-65D5-4B64E27DE3BF}"/>
          </ac:spMkLst>
        </pc:spChg>
        <pc:spChg chg="add mod">
          <ac:chgData name="冨田 恵子" userId="882064ef-3a5e-4f36-a386-36a6ca0a7251" providerId="ADAL" clId="{06433AE7-DDF4-4122-A251-8E3B74ED2E2E}" dt="2023-11-20T01:55:34.126" v="7113" actId="1076"/>
          <ac:spMkLst>
            <pc:docMk/>
            <pc:sldMk cId="870598286" sldId="334"/>
            <ac:spMk id="7" creationId="{3D6517C8-46F8-AC73-2089-DA567F50E584}"/>
          </ac:spMkLst>
        </pc:spChg>
        <pc:spChg chg="add mod">
          <ac:chgData name="冨田 恵子" userId="882064ef-3a5e-4f36-a386-36a6ca0a7251" providerId="ADAL" clId="{06433AE7-DDF4-4122-A251-8E3B74ED2E2E}" dt="2023-11-20T00:54:00.978" v="5426"/>
          <ac:spMkLst>
            <pc:docMk/>
            <pc:sldMk cId="870598286" sldId="334"/>
            <ac:spMk id="9" creationId="{723FAFEA-8FA8-E191-DE24-638770A6546B}"/>
          </ac:spMkLst>
        </pc:spChg>
        <pc:spChg chg="add del mod">
          <ac:chgData name="冨田 恵子" userId="882064ef-3a5e-4f36-a386-36a6ca0a7251" providerId="ADAL" clId="{06433AE7-DDF4-4122-A251-8E3B74ED2E2E}" dt="2023-11-20T01:48:01.628" v="6774" actId="478"/>
          <ac:spMkLst>
            <pc:docMk/>
            <pc:sldMk cId="870598286" sldId="334"/>
            <ac:spMk id="10" creationId="{1F54D681-74B1-1A83-560B-2A9DEB849628}"/>
          </ac:spMkLst>
        </pc:spChg>
        <pc:spChg chg="add mod">
          <ac:chgData name="冨田 恵子" userId="882064ef-3a5e-4f36-a386-36a6ca0a7251" providerId="ADAL" clId="{06433AE7-DDF4-4122-A251-8E3B74ED2E2E}" dt="2023-11-20T01:48:16.848" v="6777" actId="6549"/>
          <ac:spMkLst>
            <pc:docMk/>
            <pc:sldMk cId="870598286" sldId="334"/>
            <ac:spMk id="11" creationId="{53951602-D9C5-7747-2671-495D693B4DE0}"/>
          </ac:spMkLst>
        </pc:spChg>
        <pc:spChg chg="add del mod">
          <ac:chgData name="冨田 恵子" userId="882064ef-3a5e-4f36-a386-36a6ca0a7251" providerId="ADAL" clId="{06433AE7-DDF4-4122-A251-8E3B74ED2E2E}" dt="2023-11-20T01:49:06.357" v="6779"/>
          <ac:spMkLst>
            <pc:docMk/>
            <pc:sldMk cId="870598286" sldId="334"/>
            <ac:spMk id="12" creationId="{D6504621-068C-D9CA-FBCD-AC6D8BEB076D}"/>
          </ac:spMkLst>
        </pc:spChg>
        <pc:spChg chg="add mod">
          <ac:chgData name="冨田 恵子" userId="882064ef-3a5e-4f36-a386-36a6ca0a7251" providerId="ADAL" clId="{06433AE7-DDF4-4122-A251-8E3B74ED2E2E}" dt="2023-11-20T01:51:32.101" v="6874" actId="164"/>
          <ac:spMkLst>
            <pc:docMk/>
            <pc:sldMk cId="870598286" sldId="334"/>
            <ac:spMk id="13" creationId="{A0860CE9-848B-98AD-9C89-DF2D8CC713CE}"/>
          </ac:spMkLst>
        </pc:spChg>
        <pc:spChg chg="add mod">
          <ac:chgData name="冨田 恵子" userId="882064ef-3a5e-4f36-a386-36a6ca0a7251" providerId="ADAL" clId="{06433AE7-DDF4-4122-A251-8E3B74ED2E2E}" dt="2023-11-20T01:51:32.101" v="6874" actId="164"/>
          <ac:spMkLst>
            <pc:docMk/>
            <pc:sldMk cId="870598286" sldId="334"/>
            <ac:spMk id="14" creationId="{D077AA59-965B-D45E-5BC4-10994C4011D4}"/>
          </ac:spMkLst>
        </pc:spChg>
        <pc:spChg chg="mod">
          <ac:chgData name="冨田 恵子" userId="882064ef-3a5e-4f36-a386-36a6ca0a7251" providerId="ADAL" clId="{06433AE7-DDF4-4122-A251-8E3B74ED2E2E}" dt="2023-11-20T01:51:34.108" v="6875"/>
          <ac:spMkLst>
            <pc:docMk/>
            <pc:sldMk cId="870598286" sldId="334"/>
            <ac:spMk id="17" creationId="{6EDBD6A3-8523-71C2-509D-08DEA4655800}"/>
          </ac:spMkLst>
        </pc:spChg>
        <pc:spChg chg="mod">
          <ac:chgData name="冨田 恵子" userId="882064ef-3a5e-4f36-a386-36a6ca0a7251" providerId="ADAL" clId="{06433AE7-DDF4-4122-A251-8E3B74ED2E2E}" dt="2023-11-20T01:51:34.108" v="6875"/>
          <ac:spMkLst>
            <pc:docMk/>
            <pc:sldMk cId="870598286" sldId="334"/>
            <ac:spMk id="18" creationId="{5943EE90-B665-2D6E-0E91-80B51FB39732}"/>
          </ac:spMkLst>
        </pc:spChg>
        <pc:spChg chg="mod">
          <ac:chgData name="冨田 恵子" userId="882064ef-3a5e-4f36-a386-36a6ca0a7251" providerId="ADAL" clId="{06433AE7-DDF4-4122-A251-8E3B74ED2E2E}" dt="2023-11-20T01:51:34.584" v="6876"/>
          <ac:spMkLst>
            <pc:docMk/>
            <pc:sldMk cId="870598286" sldId="334"/>
            <ac:spMk id="20" creationId="{180B77BE-9646-7AAA-247C-BC38FA4E9F68}"/>
          </ac:spMkLst>
        </pc:spChg>
        <pc:spChg chg="mod">
          <ac:chgData name="冨田 恵子" userId="882064ef-3a5e-4f36-a386-36a6ca0a7251" providerId="ADAL" clId="{06433AE7-DDF4-4122-A251-8E3B74ED2E2E}" dt="2023-11-20T01:51:34.584" v="6876"/>
          <ac:spMkLst>
            <pc:docMk/>
            <pc:sldMk cId="870598286" sldId="334"/>
            <ac:spMk id="21" creationId="{1CDAF7F4-77C8-761D-0379-FAC7E3625455}"/>
          </ac:spMkLst>
        </pc:spChg>
        <pc:spChg chg="mod">
          <ac:chgData name="冨田 恵子" userId="882064ef-3a5e-4f36-a386-36a6ca0a7251" providerId="ADAL" clId="{06433AE7-DDF4-4122-A251-8E3B74ED2E2E}" dt="2023-11-20T01:51:34.782" v="6877"/>
          <ac:spMkLst>
            <pc:docMk/>
            <pc:sldMk cId="870598286" sldId="334"/>
            <ac:spMk id="23" creationId="{8492FB67-6A65-D4DC-5956-C746EF957486}"/>
          </ac:spMkLst>
        </pc:spChg>
        <pc:spChg chg="mod">
          <ac:chgData name="冨田 恵子" userId="882064ef-3a5e-4f36-a386-36a6ca0a7251" providerId="ADAL" clId="{06433AE7-DDF4-4122-A251-8E3B74ED2E2E}" dt="2023-11-20T01:51:34.782" v="6877"/>
          <ac:spMkLst>
            <pc:docMk/>
            <pc:sldMk cId="870598286" sldId="334"/>
            <ac:spMk id="24" creationId="{803B73BF-0358-213F-9ABC-E45952AE73E0}"/>
          </ac:spMkLst>
        </pc:spChg>
        <pc:spChg chg="mod">
          <ac:chgData name="冨田 恵子" userId="882064ef-3a5e-4f36-a386-36a6ca0a7251" providerId="ADAL" clId="{06433AE7-DDF4-4122-A251-8E3B74ED2E2E}" dt="2023-11-20T01:51:34.955" v="6878"/>
          <ac:spMkLst>
            <pc:docMk/>
            <pc:sldMk cId="870598286" sldId="334"/>
            <ac:spMk id="26" creationId="{BAFC10D2-8178-35D4-CFF0-AC79ECD39BB5}"/>
          </ac:spMkLst>
        </pc:spChg>
        <pc:spChg chg="mod">
          <ac:chgData name="冨田 恵子" userId="882064ef-3a5e-4f36-a386-36a6ca0a7251" providerId="ADAL" clId="{06433AE7-DDF4-4122-A251-8E3B74ED2E2E}" dt="2023-11-20T01:51:34.955" v="6878"/>
          <ac:spMkLst>
            <pc:docMk/>
            <pc:sldMk cId="870598286" sldId="334"/>
            <ac:spMk id="27" creationId="{6D514919-42C2-F699-A9C9-CCEE384382B6}"/>
          </ac:spMkLst>
        </pc:spChg>
        <pc:spChg chg="mod">
          <ac:chgData name="冨田 恵子" userId="882064ef-3a5e-4f36-a386-36a6ca0a7251" providerId="ADAL" clId="{06433AE7-DDF4-4122-A251-8E3B74ED2E2E}" dt="2023-11-20T01:51:35.106" v="6879"/>
          <ac:spMkLst>
            <pc:docMk/>
            <pc:sldMk cId="870598286" sldId="334"/>
            <ac:spMk id="29" creationId="{4388C0C5-31D7-C587-FB7B-8314AC4436EE}"/>
          </ac:spMkLst>
        </pc:spChg>
        <pc:spChg chg="mod">
          <ac:chgData name="冨田 恵子" userId="882064ef-3a5e-4f36-a386-36a6ca0a7251" providerId="ADAL" clId="{06433AE7-DDF4-4122-A251-8E3B74ED2E2E}" dt="2023-11-20T01:51:35.106" v="6879"/>
          <ac:spMkLst>
            <pc:docMk/>
            <pc:sldMk cId="870598286" sldId="334"/>
            <ac:spMk id="30" creationId="{69EFF18E-D516-27FD-DF2C-294BCBACE6E3}"/>
          </ac:spMkLst>
        </pc:spChg>
        <pc:spChg chg="mod">
          <ac:chgData name="冨田 恵子" userId="882064ef-3a5e-4f36-a386-36a6ca0a7251" providerId="ADAL" clId="{06433AE7-DDF4-4122-A251-8E3B74ED2E2E}" dt="2023-11-20T01:51:35.274" v="6880"/>
          <ac:spMkLst>
            <pc:docMk/>
            <pc:sldMk cId="870598286" sldId="334"/>
            <ac:spMk id="32" creationId="{8D7AABF3-A000-B801-DC6F-C386587A9BC0}"/>
          </ac:spMkLst>
        </pc:spChg>
        <pc:spChg chg="mod">
          <ac:chgData name="冨田 恵子" userId="882064ef-3a5e-4f36-a386-36a6ca0a7251" providerId="ADAL" clId="{06433AE7-DDF4-4122-A251-8E3B74ED2E2E}" dt="2023-11-20T01:51:35.274" v="6880"/>
          <ac:spMkLst>
            <pc:docMk/>
            <pc:sldMk cId="870598286" sldId="334"/>
            <ac:spMk id="33" creationId="{633D1FE0-9263-5772-BE00-A271E1C3E43C}"/>
          </ac:spMkLst>
        </pc:spChg>
        <pc:spChg chg="mod">
          <ac:chgData name="冨田 恵子" userId="882064ef-3a5e-4f36-a386-36a6ca0a7251" providerId="ADAL" clId="{06433AE7-DDF4-4122-A251-8E3B74ED2E2E}" dt="2023-11-20T01:51:35.423" v="6881"/>
          <ac:spMkLst>
            <pc:docMk/>
            <pc:sldMk cId="870598286" sldId="334"/>
            <ac:spMk id="35" creationId="{341255D3-5A9A-9AA9-7A64-44DAECF97701}"/>
          </ac:spMkLst>
        </pc:spChg>
        <pc:spChg chg="mod">
          <ac:chgData name="冨田 恵子" userId="882064ef-3a5e-4f36-a386-36a6ca0a7251" providerId="ADAL" clId="{06433AE7-DDF4-4122-A251-8E3B74ED2E2E}" dt="2023-11-20T01:51:35.423" v="6881"/>
          <ac:spMkLst>
            <pc:docMk/>
            <pc:sldMk cId="870598286" sldId="334"/>
            <ac:spMk id="36" creationId="{1BEBEBEC-443F-72AF-EF55-B70F3A33F441}"/>
          </ac:spMkLst>
        </pc:spChg>
        <pc:spChg chg="mod">
          <ac:chgData name="冨田 恵子" userId="882064ef-3a5e-4f36-a386-36a6ca0a7251" providerId="ADAL" clId="{06433AE7-DDF4-4122-A251-8E3B74ED2E2E}" dt="2023-11-20T01:51:35.764" v="6882"/>
          <ac:spMkLst>
            <pc:docMk/>
            <pc:sldMk cId="870598286" sldId="334"/>
            <ac:spMk id="38" creationId="{399B9578-DFEB-A749-500C-5AABAA0D878C}"/>
          </ac:spMkLst>
        </pc:spChg>
        <pc:spChg chg="mod">
          <ac:chgData name="冨田 恵子" userId="882064ef-3a5e-4f36-a386-36a6ca0a7251" providerId="ADAL" clId="{06433AE7-DDF4-4122-A251-8E3B74ED2E2E}" dt="2023-11-20T01:51:35.764" v="6882"/>
          <ac:spMkLst>
            <pc:docMk/>
            <pc:sldMk cId="870598286" sldId="334"/>
            <ac:spMk id="39" creationId="{8746DB64-2446-667E-6B1F-DDE6E18BF3B0}"/>
          </ac:spMkLst>
        </pc:spChg>
        <pc:spChg chg="mod">
          <ac:chgData name="冨田 恵子" userId="882064ef-3a5e-4f36-a386-36a6ca0a7251" providerId="ADAL" clId="{06433AE7-DDF4-4122-A251-8E3B74ED2E2E}" dt="2023-11-20T01:51:35.964" v="6883"/>
          <ac:spMkLst>
            <pc:docMk/>
            <pc:sldMk cId="870598286" sldId="334"/>
            <ac:spMk id="41" creationId="{F9ECC9E8-D072-6D70-7A24-34C117036A58}"/>
          </ac:spMkLst>
        </pc:spChg>
        <pc:spChg chg="mod">
          <ac:chgData name="冨田 恵子" userId="882064ef-3a5e-4f36-a386-36a6ca0a7251" providerId="ADAL" clId="{06433AE7-DDF4-4122-A251-8E3B74ED2E2E}" dt="2023-11-20T01:51:35.964" v="6883"/>
          <ac:spMkLst>
            <pc:docMk/>
            <pc:sldMk cId="870598286" sldId="334"/>
            <ac:spMk id="42" creationId="{A6D13AFD-F7CC-DB20-709B-13DEDCB140E1}"/>
          </ac:spMkLst>
        </pc:spChg>
        <pc:spChg chg="add mod">
          <ac:chgData name="冨田 恵子" userId="882064ef-3a5e-4f36-a386-36a6ca0a7251" providerId="ADAL" clId="{06433AE7-DDF4-4122-A251-8E3B74ED2E2E}" dt="2023-11-20T01:54:29.925" v="7104" actId="1038"/>
          <ac:spMkLst>
            <pc:docMk/>
            <pc:sldMk cId="870598286" sldId="334"/>
            <ac:spMk id="43" creationId="{B995C998-A2BE-4B58-9721-2553B3C38650}"/>
          </ac:spMkLst>
        </pc:spChg>
        <pc:spChg chg="add mod">
          <ac:chgData name="冨田 恵子" userId="882064ef-3a5e-4f36-a386-36a6ca0a7251" providerId="ADAL" clId="{06433AE7-DDF4-4122-A251-8E3B74ED2E2E}" dt="2023-11-20T01:54:29.925" v="7104" actId="1038"/>
          <ac:spMkLst>
            <pc:docMk/>
            <pc:sldMk cId="870598286" sldId="334"/>
            <ac:spMk id="44" creationId="{CBA173AE-1F1C-1963-C720-2C31E652978A}"/>
          </ac:spMkLst>
        </pc:spChg>
        <pc:spChg chg="add mod">
          <ac:chgData name="冨田 恵子" userId="882064ef-3a5e-4f36-a386-36a6ca0a7251" providerId="ADAL" clId="{06433AE7-DDF4-4122-A251-8E3B74ED2E2E}" dt="2023-11-20T01:55:39.224" v="7115" actId="14100"/>
          <ac:spMkLst>
            <pc:docMk/>
            <pc:sldMk cId="870598286" sldId="334"/>
            <ac:spMk id="45" creationId="{06A0D5AA-216D-B11F-A36B-F6CAF7898F82}"/>
          </ac:spMkLst>
        </pc:spChg>
        <pc:grpChg chg="add mod">
          <ac:chgData name="冨田 恵子" userId="882064ef-3a5e-4f36-a386-36a6ca0a7251" providerId="ADAL" clId="{06433AE7-DDF4-4122-A251-8E3B74ED2E2E}" dt="2023-11-20T01:52:43.516" v="6902" actId="1037"/>
          <ac:grpSpMkLst>
            <pc:docMk/>
            <pc:sldMk cId="870598286" sldId="334"/>
            <ac:grpSpMk id="15" creationId="{DBE1A0AB-EF35-08B1-B421-8818F519F160}"/>
          </ac:grpSpMkLst>
        </pc:grpChg>
        <pc:grpChg chg="add mod">
          <ac:chgData name="冨田 恵子" userId="882064ef-3a5e-4f36-a386-36a6ca0a7251" providerId="ADAL" clId="{06433AE7-DDF4-4122-A251-8E3B74ED2E2E}" dt="2023-11-20T01:53:20.074" v="6911" actId="1076"/>
          <ac:grpSpMkLst>
            <pc:docMk/>
            <pc:sldMk cId="870598286" sldId="334"/>
            <ac:grpSpMk id="16" creationId="{E22064DD-1CD1-6240-2F3A-E5D9055265CF}"/>
          </ac:grpSpMkLst>
        </pc:grpChg>
        <pc:grpChg chg="add mod">
          <ac:chgData name="冨田 恵子" userId="882064ef-3a5e-4f36-a386-36a6ca0a7251" providerId="ADAL" clId="{06433AE7-DDF4-4122-A251-8E3B74ED2E2E}" dt="2023-11-20T01:53:10.594" v="6910" actId="1036"/>
          <ac:grpSpMkLst>
            <pc:docMk/>
            <pc:sldMk cId="870598286" sldId="334"/>
            <ac:grpSpMk id="19" creationId="{07957B7C-9461-5D72-F0CC-BE13DED82D46}"/>
          </ac:grpSpMkLst>
        </pc:grpChg>
        <pc:grpChg chg="add mod">
          <ac:chgData name="冨田 恵子" userId="882064ef-3a5e-4f36-a386-36a6ca0a7251" providerId="ADAL" clId="{06433AE7-DDF4-4122-A251-8E3B74ED2E2E}" dt="2023-11-20T01:52:56.958" v="6904" actId="1076"/>
          <ac:grpSpMkLst>
            <pc:docMk/>
            <pc:sldMk cId="870598286" sldId="334"/>
            <ac:grpSpMk id="22" creationId="{04E14832-D932-FB77-4279-9F6840431E63}"/>
          </ac:grpSpMkLst>
        </pc:grpChg>
        <pc:grpChg chg="add mod">
          <ac:chgData name="冨田 恵子" userId="882064ef-3a5e-4f36-a386-36a6ca0a7251" providerId="ADAL" clId="{06433AE7-DDF4-4122-A251-8E3B74ED2E2E}" dt="2023-11-20T01:52:52.143" v="6903" actId="1076"/>
          <ac:grpSpMkLst>
            <pc:docMk/>
            <pc:sldMk cId="870598286" sldId="334"/>
            <ac:grpSpMk id="25" creationId="{DADF278B-5FD7-3EEF-5E76-CF5C4A01AC69}"/>
          </ac:grpSpMkLst>
        </pc:grpChg>
        <pc:grpChg chg="add mod">
          <ac:chgData name="冨田 恵子" userId="882064ef-3a5e-4f36-a386-36a6ca0a7251" providerId="ADAL" clId="{06433AE7-DDF4-4122-A251-8E3B74ED2E2E}" dt="2023-11-20T01:52:43.516" v="6902" actId="1037"/>
          <ac:grpSpMkLst>
            <pc:docMk/>
            <pc:sldMk cId="870598286" sldId="334"/>
            <ac:grpSpMk id="28" creationId="{47E2D89F-19CF-8CAE-AB8A-68336E03E6BA}"/>
          </ac:grpSpMkLst>
        </pc:grpChg>
        <pc:grpChg chg="add mod">
          <ac:chgData name="冨田 恵子" userId="882064ef-3a5e-4f36-a386-36a6ca0a7251" providerId="ADAL" clId="{06433AE7-DDF4-4122-A251-8E3B74ED2E2E}" dt="2023-11-20T01:52:43.516" v="6902" actId="1037"/>
          <ac:grpSpMkLst>
            <pc:docMk/>
            <pc:sldMk cId="870598286" sldId="334"/>
            <ac:grpSpMk id="31" creationId="{2DE77A6D-79BE-18CD-5919-64DC410FAA73}"/>
          </ac:grpSpMkLst>
        </pc:grpChg>
        <pc:grpChg chg="add mod">
          <ac:chgData name="冨田 恵子" userId="882064ef-3a5e-4f36-a386-36a6ca0a7251" providerId="ADAL" clId="{06433AE7-DDF4-4122-A251-8E3B74ED2E2E}" dt="2023-11-20T01:52:43.516" v="6902" actId="1037"/>
          <ac:grpSpMkLst>
            <pc:docMk/>
            <pc:sldMk cId="870598286" sldId="334"/>
            <ac:grpSpMk id="34" creationId="{37ECEADA-BF01-B4BF-50AF-AF7B46AB515B}"/>
          </ac:grpSpMkLst>
        </pc:grpChg>
        <pc:grpChg chg="add mod">
          <ac:chgData name="冨田 恵子" userId="882064ef-3a5e-4f36-a386-36a6ca0a7251" providerId="ADAL" clId="{06433AE7-DDF4-4122-A251-8E3B74ED2E2E}" dt="2023-11-20T01:52:43.516" v="6902" actId="1037"/>
          <ac:grpSpMkLst>
            <pc:docMk/>
            <pc:sldMk cId="870598286" sldId="334"/>
            <ac:grpSpMk id="37" creationId="{5AB34AA2-BC60-EC5D-9754-680CAB117964}"/>
          </ac:grpSpMkLst>
        </pc:grpChg>
        <pc:grpChg chg="add mod">
          <ac:chgData name="冨田 恵子" userId="882064ef-3a5e-4f36-a386-36a6ca0a7251" providerId="ADAL" clId="{06433AE7-DDF4-4122-A251-8E3B74ED2E2E}" dt="2023-11-20T01:52:43.516" v="6902" actId="1037"/>
          <ac:grpSpMkLst>
            <pc:docMk/>
            <pc:sldMk cId="870598286" sldId="334"/>
            <ac:grpSpMk id="40" creationId="{23C88E07-128E-7A7C-ACEF-E80BAC3EB9CB}"/>
          </ac:grpSpMkLst>
        </pc:grpChg>
        <pc:graphicFrameChg chg="mod modGraphic">
          <ac:chgData name="冨田 恵子" userId="882064ef-3a5e-4f36-a386-36a6ca0a7251" providerId="ADAL" clId="{06433AE7-DDF4-4122-A251-8E3B74ED2E2E}" dt="2023-11-20T01:55:01.560" v="7109"/>
          <ac:graphicFrameMkLst>
            <pc:docMk/>
            <pc:sldMk cId="870598286" sldId="334"/>
            <ac:graphicFrameMk id="8" creationId="{114B700B-B095-40AE-8C0A-C6F21A61131E}"/>
          </ac:graphicFrameMkLst>
        </pc:graphicFrameChg>
      </pc:sldChg>
      <pc:sldChg chg="addSp delSp modSp del mod">
        <pc:chgData name="冨田 恵子" userId="882064ef-3a5e-4f36-a386-36a6ca0a7251" providerId="ADAL" clId="{06433AE7-DDF4-4122-A251-8E3B74ED2E2E}" dt="2023-11-17T04:16:41.340" v="4433" actId="47"/>
        <pc:sldMkLst>
          <pc:docMk/>
          <pc:sldMk cId="280153193" sldId="335"/>
        </pc:sldMkLst>
        <pc:spChg chg="add del mod">
          <ac:chgData name="冨田 恵子" userId="882064ef-3a5e-4f36-a386-36a6ca0a7251" providerId="ADAL" clId="{06433AE7-DDF4-4122-A251-8E3B74ED2E2E}" dt="2023-11-16T08:12:19.953" v="2660" actId="478"/>
          <ac:spMkLst>
            <pc:docMk/>
            <pc:sldMk cId="280153193" sldId="335"/>
            <ac:spMk id="2" creationId="{22AE08D1-CEF1-6A3D-EDF0-F34716429DBD}"/>
          </ac:spMkLst>
        </pc:spChg>
        <pc:spChg chg="del mod">
          <ac:chgData name="冨田 恵子" userId="882064ef-3a5e-4f36-a386-36a6ca0a7251" providerId="ADAL" clId="{06433AE7-DDF4-4122-A251-8E3B74ED2E2E}" dt="2023-11-15T06:06:42.856" v="544" actId="478"/>
          <ac:spMkLst>
            <pc:docMk/>
            <pc:sldMk cId="280153193" sldId="335"/>
            <ac:spMk id="2" creationId="{D71AB557-200E-30A8-59C9-43E1E1079927}"/>
          </ac:spMkLst>
        </pc:spChg>
        <pc:spChg chg="add mod">
          <ac:chgData name="冨田 恵子" userId="882064ef-3a5e-4f36-a386-36a6ca0a7251" providerId="ADAL" clId="{06433AE7-DDF4-4122-A251-8E3B74ED2E2E}" dt="2023-11-15T06:05:51.389" v="538" actId="1035"/>
          <ac:spMkLst>
            <pc:docMk/>
            <pc:sldMk cId="280153193" sldId="335"/>
            <ac:spMk id="4" creationId="{4E1FF582-FFAB-6912-35D2-9D369A5D61D7}"/>
          </ac:spMkLst>
        </pc:spChg>
        <pc:spChg chg="add mod">
          <ac:chgData name="冨田 恵子" userId="882064ef-3a5e-4f36-a386-36a6ca0a7251" providerId="ADAL" clId="{06433AE7-DDF4-4122-A251-8E3B74ED2E2E}" dt="2023-11-15T06:05:51.389" v="538" actId="1035"/>
          <ac:spMkLst>
            <pc:docMk/>
            <pc:sldMk cId="280153193" sldId="335"/>
            <ac:spMk id="5" creationId="{A698CD7C-EC0C-EFAC-B385-01090DB97AD6}"/>
          </ac:spMkLst>
        </pc:spChg>
        <pc:spChg chg="add mod">
          <ac:chgData name="冨田 恵子" userId="882064ef-3a5e-4f36-a386-36a6ca0a7251" providerId="ADAL" clId="{06433AE7-DDF4-4122-A251-8E3B74ED2E2E}" dt="2023-11-16T08:12:33.082" v="2689" actId="20577"/>
          <ac:spMkLst>
            <pc:docMk/>
            <pc:sldMk cId="280153193" sldId="335"/>
            <ac:spMk id="6" creationId="{91549908-5C4B-355C-FA90-9B1AE3AD7FE2}"/>
          </ac:spMkLst>
        </pc:spChg>
        <pc:spChg chg="add mod">
          <ac:chgData name="冨田 恵子" userId="882064ef-3a5e-4f36-a386-36a6ca0a7251" providerId="ADAL" clId="{06433AE7-DDF4-4122-A251-8E3B74ED2E2E}" dt="2023-11-15T06:05:51.389" v="538" actId="1035"/>
          <ac:spMkLst>
            <pc:docMk/>
            <pc:sldMk cId="280153193" sldId="335"/>
            <ac:spMk id="7" creationId="{4403E041-B05C-7625-EEEE-181DB2B2A798}"/>
          </ac:spMkLst>
        </pc:spChg>
        <pc:spChg chg="del">
          <ac:chgData name="冨田 恵子" userId="882064ef-3a5e-4f36-a386-36a6ca0a7251" providerId="ADAL" clId="{06433AE7-DDF4-4122-A251-8E3B74ED2E2E}" dt="2023-11-15T06:06:37.353" v="542" actId="478"/>
          <ac:spMkLst>
            <pc:docMk/>
            <pc:sldMk cId="280153193" sldId="335"/>
            <ac:spMk id="8" creationId="{A9C7DCF0-473D-8141-1F3F-A20B5B76AB5C}"/>
          </ac:spMkLst>
        </pc:spChg>
        <pc:spChg chg="mod ord">
          <ac:chgData name="冨田 恵子" userId="882064ef-3a5e-4f36-a386-36a6ca0a7251" providerId="ADAL" clId="{06433AE7-DDF4-4122-A251-8E3B74ED2E2E}" dt="2023-11-16T08:11:29.634" v="2659" actId="120"/>
          <ac:spMkLst>
            <pc:docMk/>
            <pc:sldMk cId="280153193" sldId="335"/>
            <ac:spMk id="9" creationId="{BCA9B106-DD7C-F061-7523-F984A2B88F9A}"/>
          </ac:spMkLst>
        </pc:spChg>
        <pc:spChg chg="mod ord">
          <ac:chgData name="冨田 恵子" userId="882064ef-3a5e-4f36-a386-36a6ca0a7251" providerId="ADAL" clId="{06433AE7-DDF4-4122-A251-8E3B74ED2E2E}" dt="2023-11-16T05:58:08.978" v="1972" actId="207"/>
          <ac:spMkLst>
            <pc:docMk/>
            <pc:sldMk cId="280153193" sldId="335"/>
            <ac:spMk id="10" creationId="{11905869-3EAA-7C9B-9A8B-3DD021DFB2BF}"/>
          </ac:spMkLst>
        </pc:spChg>
        <pc:spChg chg="mod ord">
          <ac:chgData name="冨田 恵子" userId="882064ef-3a5e-4f36-a386-36a6ca0a7251" providerId="ADAL" clId="{06433AE7-DDF4-4122-A251-8E3B74ED2E2E}" dt="2023-11-16T05:58:08.978" v="1972" actId="207"/>
          <ac:spMkLst>
            <pc:docMk/>
            <pc:sldMk cId="280153193" sldId="335"/>
            <ac:spMk id="11" creationId="{9EDC690B-88A2-A40F-1719-FDCFFEAD99E3}"/>
          </ac:spMkLst>
        </pc:spChg>
        <pc:spChg chg="mod ord">
          <ac:chgData name="冨田 恵子" userId="882064ef-3a5e-4f36-a386-36a6ca0a7251" providerId="ADAL" clId="{06433AE7-DDF4-4122-A251-8E3B74ED2E2E}" dt="2023-11-16T05:58:08.978" v="1972" actId="207"/>
          <ac:spMkLst>
            <pc:docMk/>
            <pc:sldMk cId="280153193" sldId="335"/>
            <ac:spMk id="12" creationId="{82528036-87E7-D96C-C4EA-9AF6C3975517}"/>
          </ac:spMkLst>
        </pc:spChg>
        <pc:spChg chg="mod ord">
          <ac:chgData name="冨田 恵子" userId="882064ef-3a5e-4f36-a386-36a6ca0a7251" providerId="ADAL" clId="{06433AE7-DDF4-4122-A251-8E3B74ED2E2E}" dt="2023-11-16T05:58:08.978" v="1972" actId="207"/>
          <ac:spMkLst>
            <pc:docMk/>
            <pc:sldMk cId="280153193" sldId="335"/>
            <ac:spMk id="13" creationId="{FAA286FF-A145-D76E-C7C0-22A090400F25}"/>
          </ac:spMkLst>
        </pc:spChg>
        <pc:spChg chg="mod ord">
          <ac:chgData name="冨田 恵子" userId="882064ef-3a5e-4f36-a386-36a6ca0a7251" providerId="ADAL" clId="{06433AE7-DDF4-4122-A251-8E3B74ED2E2E}" dt="2023-11-16T05:58:08.978" v="1972" actId="207"/>
          <ac:spMkLst>
            <pc:docMk/>
            <pc:sldMk cId="280153193" sldId="335"/>
            <ac:spMk id="14" creationId="{E175B89D-7153-ABB2-503A-087D8627F70E}"/>
          </ac:spMkLst>
        </pc:spChg>
        <pc:spChg chg="add mod">
          <ac:chgData name="冨田 恵子" userId="882064ef-3a5e-4f36-a386-36a6ca0a7251" providerId="ADAL" clId="{06433AE7-DDF4-4122-A251-8E3B74ED2E2E}" dt="2023-11-15T06:05:51.389" v="538" actId="1035"/>
          <ac:spMkLst>
            <pc:docMk/>
            <pc:sldMk cId="280153193" sldId="335"/>
            <ac:spMk id="15" creationId="{199ACB34-17E7-87DC-78BF-8F73B53C5D19}"/>
          </ac:spMkLst>
        </pc:spChg>
        <pc:spChg chg="add mod">
          <ac:chgData name="冨田 恵子" userId="882064ef-3a5e-4f36-a386-36a6ca0a7251" providerId="ADAL" clId="{06433AE7-DDF4-4122-A251-8E3B74ED2E2E}" dt="2023-11-15T06:05:51.389" v="538" actId="1035"/>
          <ac:spMkLst>
            <pc:docMk/>
            <pc:sldMk cId="280153193" sldId="335"/>
            <ac:spMk id="16" creationId="{B245E1FA-A6FD-036B-72F1-4374FC9AC309}"/>
          </ac:spMkLst>
        </pc:spChg>
        <pc:spChg chg="add mod">
          <ac:chgData name="冨田 恵子" userId="882064ef-3a5e-4f36-a386-36a6ca0a7251" providerId="ADAL" clId="{06433AE7-DDF4-4122-A251-8E3B74ED2E2E}" dt="2023-11-15T06:05:51.389" v="538" actId="1035"/>
          <ac:spMkLst>
            <pc:docMk/>
            <pc:sldMk cId="280153193" sldId="335"/>
            <ac:spMk id="17" creationId="{50CAB9BF-0436-B3E1-782C-93E4209A0391}"/>
          </ac:spMkLst>
        </pc:spChg>
        <pc:spChg chg="add mod ord">
          <ac:chgData name="冨田 恵子" userId="882064ef-3a5e-4f36-a386-36a6ca0a7251" providerId="ADAL" clId="{06433AE7-DDF4-4122-A251-8E3B74ED2E2E}" dt="2023-11-15T06:10:25.006" v="568" actId="167"/>
          <ac:spMkLst>
            <pc:docMk/>
            <pc:sldMk cId="280153193" sldId="335"/>
            <ac:spMk id="18" creationId="{99868077-21A5-9B0D-BA9C-80207B2D0F45}"/>
          </ac:spMkLst>
        </pc:spChg>
        <pc:spChg chg="add mod">
          <ac:chgData name="冨田 恵子" userId="882064ef-3a5e-4f36-a386-36a6ca0a7251" providerId="ADAL" clId="{06433AE7-DDF4-4122-A251-8E3B74ED2E2E}" dt="2023-11-15T06:05:14.370" v="525" actId="1035"/>
          <ac:spMkLst>
            <pc:docMk/>
            <pc:sldMk cId="280153193" sldId="335"/>
            <ac:spMk id="19" creationId="{7C0BA541-6E74-117F-6095-0561AC637845}"/>
          </ac:spMkLst>
        </pc:spChg>
        <pc:spChg chg="add del mod">
          <ac:chgData name="冨田 恵子" userId="882064ef-3a5e-4f36-a386-36a6ca0a7251" providerId="ADAL" clId="{06433AE7-DDF4-4122-A251-8E3B74ED2E2E}" dt="2023-11-15T06:04:26.772" v="501"/>
          <ac:spMkLst>
            <pc:docMk/>
            <pc:sldMk cId="280153193" sldId="335"/>
            <ac:spMk id="21" creationId="{91DD68D9-7426-6158-063B-A93CB8D25008}"/>
          </ac:spMkLst>
        </pc:spChg>
        <pc:spChg chg="add del mod">
          <ac:chgData name="冨田 恵子" userId="882064ef-3a5e-4f36-a386-36a6ca0a7251" providerId="ADAL" clId="{06433AE7-DDF4-4122-A251-8E3B74ED2E2E}" dt="2023-11-15T06:04:26.772" v="501"/>
          <ac:spMkLst>
            <pc:docMk/>
            <pc:sldMk cId="280153193" sldId="335"/>
            <ac:spMk id="22" creationId="{F397D772-75F3-F23B-6D85-CFA6109B4C91}"/>
          </ac:spMkLst>
        </pc:spChg>
        <pc:spChg chg="add del mod">
          <ac:chgData name="冨田 恵子" userId="882064ef-3a5e-4f36-a386-36a6ca0a7251" providerId="ADAL" clId="{06433AE7-DDF4-4122-A251-8E3B74ED2E2E}" dt="2023-11-15T06:04:26.772" v="501"/>
          <ac:spMkLst>
            <pc:docMk/>
            <pc:sldMk cId="280153193" sldId="335"/>
            <ac:spMk id="23" creationId="{B8DC21AE-08BA-71CA-A17D-AEDB8F7F0196}"/>
          </ac:spMkLst>
        </pc:spChg>
        <pc:spChg chg="add del mod">
          <ac:chgData name="冨田 恵子" userId="882064ef-3a5e-4f36-a386-36a6ca0a7251" providerId="ADAL" clId="{06433AE7-DDF4-4122-A251-8E3B74ED2E2E}" dt="2023-11-15T06:04:26.772" v="501"/>
          <ac:spMkLst>
            <pc:docMk/>
            <pc:sldMk cId="280153193" sldId="335"/>
            <ac:spMk id="24" creationId="{C7DFFFA0-78DB-B576-6DCF-6DB86B39630F}"/>
          </ac:spMkLst>
        </pc:spChg>
        <pc:spChg chg="add del mod">
          <ac:chgData name="冨田 恵子" userId="882064ef-3a5e-4f36-a386-36a6ca0a7251" providerId="ADAL" clId="{06433AE7-DDF4-4122-A251-8E3B74ED2E2E}" dt="2023-11-15T06:04:26.772" v="501"/>
          <ac:spMkLst>
            <pc:docMk/>
            <pc:sldMk cId="280153193" sldId="335"/>
            <ac:spMk id="25" creationId="{75307319-A96B-4CD1-1CB4-1E9A5412D666}"/>
          </ac:spMkLst>
        </pc:spChg>
        <pc:spChg chg="add del mod">
          <ac:chgData name="冨田 恵子" userId="882064ef-3a5e-4f36-a386-36a6ca0a7251" providerId="ADAL" clId="{06433AE7-DDF4-4122-A251-8E3B74ED2E2E}" dt="2023-11-15T06:04:26.772" v="501"/>
          <ac:spMkLst>
            <pc:docMk/>
            <pc:sldMk cId="280153193" sldId="335"/>
            <ac:spMk id="26" creationId="{283EAA9A-4B98-6FEF-E32F-C1F2FEDF5F1C}"/>
          </ac:spMkLst>
        </pc:spChg>
        <pc:spChg chg="add del mod">
          <ac:chgData name="冨田 恵子" userId="882064ef-3a5e-4f36-a386-36a6ca0a7251" providerId="ADAL" clId="{06433AE7-DDF4-4122-A251-8E3B74ED2E2E}" dt="2023-11-15T06:04:26.772" v="501"/>
          <ac:spMkLst>
            <pc:docMk/>
            <pc:sldMk cId="280153193" sldId="335"/>
            <ac:spMk id="27" creationId="{39494D8D-F081-5AFD-4DC8-734D5B241E76}"/>
          </ac:spMkLst>
        </pc:spChg>
        <pc:spChg chg="add del mod">
          <ac:chgData name="冨田 恵子" userId="882064ef-3a5e-4f36-a386-36a6ca0a7251" providerId="ADAL" clId="{06433AE7-DDF4-4122-A251-8E3B74ED2E2E}" dt="2023-11-15T06:04:26.772" v="501"/>
          <ac:spMkLst>
            <pc:docMk/>
            <pc:sldMk cId="280153193" sldId="335"/>
            <ac:spMk id="28" creationId="{2B9CD380-3388-C416-BDFC-CE967F828171}"/>
          </ac:spMkLst>
        </pc:spChg>
        <pc:spChg chg="add mod">
          <ac:chgData name="冨田 恵子" userId="882064ef-3a5e-4f36-a386-36a6ca0a7251" providerId="ADAL" clId="{06433AE7-DDF4-4122-A251-8E3B74ED2E2E}" dt="2023-11-15T06:04:33.688" v="502"/>
          <ac:spMkLst>
            <pc:docMk/>
            <pc:sldMk cId="280153193" sldId="335"/>
            <ac:spMk id="30" creationId="{B96395BD-ED33-8B7C-2FA3-B1BA4DA8311E}"/>
          </ac:spMkLst>
        </pc:spChg>
        <pc:spChg chg="add del mod">
          <ac:chgData name="冨田 恵子" userId="882064ef-3a5e-4f36-a386-36a6ca0a7251" providerId="ADAL" clId="{06433AE7-DDF4-4122-A251-8E3B74ED2E2E}" dt="2023-11-15T06:06:45.439" v="546" actId="478"/>
          <ac:spMkLst>
            <pc:docMk/>
            <pc:sldMk cId="280153193" sldId="335"/>
            <ac:spMk id="33" creationId="{222873AB-5673-9DE4-CD5C-B52AE60C17B6}"/>
          </ac:spMkLst>
        </pc:spChg>
        <pc:spChg chg="add mod">
          <ac:chgData name="冨田 恵子" userId="882064ef-3a5e-4f36-a386-36a6ca0a7251" providerId="ADAL" clId="{06433AE7-DDF4-4122-A251-8E3B74ED2E2E}" dt="2023-11-15T06:06:49.769" v="547"/>
          <ac:spMkLst>
            <pc:docMk/>
            <pc:sldMk cId="280153193" sldId="335"/>
            <ac:spMk id="34" creationId="{F39E66C6-34A7-1360-4CD1-B9EF2B2173BF}"/>
          </ac:spMkLst>
        </pc:spChg>
        <pc:graphicFrameChg chg="mod ord modGraphic">
          <ac:chgData name="冨田 恵子" userId="882064ef-3a5e-4f36-a386-36a6ca0a7251" providerId="ADAL" clId="{06433AE7-DDF4-4122-A251-8E3B74ED2E2E}" dt="2023-11-15T06:50:18.605" v="1168" actId="1035"/>
          <ac:graphicFrameMkLst>
            <pc:docMk/>
            <pc:sldMk cId="280153193" sldId="335"/>
            <ac:graphicFrameMk id="3" creationId="{73110BA0-E826-DFEC-4E19-CC70D025A0B8}"/>
          </ac:graphicFrameMkLst>
        </pc:graphicFrameChg>
        <pc:graphicFrameChg chg="add del mod">
          <ac:chgData name="冨田 恵子" userId="882064ef-3a5e-4f36-a386-36a6ca0a7251" providerId="ADAL" clId="{06433AE7-DDF4-4122-A251-8E3B74ED2E2E}" dt="2023-11-15T06:04:12.741" v="498" actId="478"/>
          <ac:graphicFrameMkLst>
            <pc:docMk/>
            <pc:sldMk cId="280153193" sldId="335"/>
            <ac:graphicFrameMk id="20" creationId="{86ACD386-CB2A-817F-6B48-85CEA1CC0A38}"/>
          </ac:graphicFrameMkLst>
        </pc:graphicFrameChg>
        <pc:graphicFrameChg chg="add del mod">
          <ac:chgData name="冨田 恵子" userId="882064ef-3a5e-4f36-a386-36a6ca0a7251" providerId="ADAL" clId="{06433AE7-DDF4-4122-A251-8E3B74ED2E2E}" dt="2023-11-15T06:04:26.772" v="501"/>
          <ac:graphicFrameMkLst>
            <pc:docMk/>
            <pc:sldMk cId="280153193" sldId="335"/>
            <ac:graphicFrameMk id="29" creationId="{F3D61AD0-65B3-9851-7B96-1D3BB141CBD9}"/>
          </ac:graphicFrameMkLst>
        </pc:graphicFrameChg>
        <pc:picChg chg="del">
          <ac:chgData name="冨田 恵子" userId="882064ef-3a5e-4f36-a386-36a6ca0a7251" providerId="ADAL" clId="{06433AE7-DDF4-4122-A251-8E3B74ED2E2E}" dt="2023-11-15T06:04:38.234" v="503" actId="478"/>
          <ac:picMkLst>
            <pc:docMk/>
            <pc:sldMk cId="280153193" sldId="335"/>
            <ac:picMk id="6" creationId="{541DDEBA-C614-3354-437D-FBD77AB8CEDD}"/>
          </ac:picMkLst>
        </pc:picChg>
        <pc:picChg chg="add mod">
          <ac:chgData name="冨田 恵子" userId="882064ef-3a5e-4f36-a386-36a6ca0a7251" providerId="ADAL" clId="{06433AE7-DDF4-4122-A251-8E3B74ED2E2E}" dt="2023-11-15T06:04:42.220" v="504"/>
          <ac:picMkLst>
            <pc:docMk/>
            <pc:sldMk cId="280153193" sldId="335"/>
            <ac:picMk id="31" creationId="{A6B0F1CC-EF76-E50F-1FEF-516D58F54B1C}"/>
          </ac:picMkLst>
        </pc:picChg>
      </pc:sldChg>
      <pc:sldChg chg="addSp delSp modSp mod">
        <pc:chgData name="冨田 恵子" userId="882064ef-3a5e-4f36-a386-36a6ca0a7251" providerId="ADAL" clId="{06433AE7-DDF4-4122-A251-8E3B74ED2E2E}" dt="2023-11-17T04:26:00.512" v="4561" actId="1076"/>
        <pc:sldMkLst>
          <pc:docMk/>
          <pc:sldMk cId="3836352115" sldId="336"/>
        </pc:sldMkLst>
        <pc:spChg chg="add mod">
          <ac:chgData name="冨田 恵子" userId="882064ef-3a5e-4f36-a386-36a6ca0a7251" providerId="ADAL" clId="{06433AE7-DDF4-4122-A251-8E3B74ED2E2E}" dt="2023-11-17T01:21:57.284" v="3445" actId="1076"/>
          <ac:spMkLst>
            <pc:docMk/>
            <pc:sldMk cId="3836352115" sldId="336"/>
            <ac:spMk id="2" creationId="{805F72A0-5191-ACC8-F588-1633AFD8205A}"/>
          </ac:spMkLst>
        </pc:spChg>
        <pc:spChg chg="add del mod">
          <ac:chgData name="冨田 恵子" userId="882064ef-3a5e-4f36-a386-36a6ca0a7251" providerId="ADAL" clId="{06433AE7-DDF4-4122-A251-8E3B74ED2E2E}" dt="2023-11-17T04:25:47.746" v="4560" actId="478"/>
          <ac:spMkLst>
            <pc:docMk/>
            <pc:sldMk cId="3836352115" sldId="336"/>
            <ac:spMk id="3" creationId="{916929D2-B011-29AA-3E0D-99A23D96E841}"/>
          </ac:spMkLst>
        </pc:spChg>
        <pc:spChg chg="del">
          <ac:chgData name="冨田 恵子" userId="882064ef-3a5e-4f36-a386-36a6ca0a7251" providerId="ADAL" clId="{06433AE7-DDF4-4122-A251-8E3B74ED2E2E}" dt="2023-11-16T08:18:19.816" v="2761" actId="478"/>
          <ac:spMkLst>
            <pc:docMk/>
            <pc:sldMk cId="3836352115" sldId="336"/>
            <ac:spMk id="3" creationId="{F0881F39-4437-A364-9543-7165333DC010}"/>
          </ac:spMkLst>
        </pc:spChg>
        <pc:spChg chg="add mod">
          <ac:chgData name="冨田 恵子" userId="882064ef-3a5e-4f36-a386-36a6ca0a7251" providerId="ADAL" clId="{06433AE7-DDF4-4122-A251-8E3B74ED2E2E}" dt="2023-11-17T01:53:54.981" v="3956" actId="14100"/>
          <ac:spMkLst>
            <pc:docMk/>
            <pc:sldMk cId="3836352115" sldId="336"/>
            <ac:spMk id="5" creationId="{B3EFC815-C67E-15C0-10C0-2A5A969FB29F}"/>
          </ac:spMkLst>
        </pc:spChg>
        <pc:spChg chg="add del mod">
          <ac:chgData name="冨田 恵子" userId="882064ef-3a5e-4f36-a386-36a6ca0a7251" providerId="ADAL" clId="{06433AE7-DDF4-4122-A251-8E3B74ED2E2E}" dt="2023-11-16T08:18:24.009" v="2762" actId="478"/>
          <ac:spMkLst>
            <pc:docMk/>
            <pc:sldMk cId="3836352115" sldId="336"/>
            <ac:spMk id="5" creationId="{F2E2E283-5C0F-5F7F-7CED-DA13571B94E2}"/>
          </ac:spMkLst>
        </pc:spChg>
        <pc:spChg chg="add mod">
          <ac:chgData name="冨田 恵子" userId="882064ef-3a5e-4f36-a386-36a6ca0a7251" providerId="ADAL" clId="{06433AE7-DDF4-4122-A251-8E3B74ED2E2E}" dt="2023-11-16T08:18:30.088" v="2763"/>
          <ac:spMkLst>
            <pc:docMk/>
            <pc:sldMk cId="3836352115" sldId="336"/>
            <ac:spMk id="7" creationId="{205480FA-0673-09B3-3443-085B8FD22379}"/>
          </ac:spMkLst>
        </pc:spChg>
        <pc:spChg chg="add mod">
          <ac:chgData name="冨田 恵子" userId="882064ef-3a5e-4f36-a386-36a6ca0a7251" providerId="ADAL" clId="{06433AE7-DDF4-4122-A251-8E3B74ED2E2E}" dt="2023-11-17T04:26:00.512" v="4561" actId="1076"/>
          <ac:spMkLst>
            <pc:docMk/>
            <pc:sldMk cId="3836352115" sldId="336"/>
            <ac:spMk id="8" creationId="{89A2B58F-CD86-472A-CAD9-97BEEB85E672}"/>
          </ac:spMkLst>
        </pc:spChg>
        <pc:spChg chg="add mod">
          <ac:chgData name="冨田 恵子" userId="882064ef-3a5e-4f36-a386-36a6ca0a7251" providerId="ADAL" clId="{06433AE7-DDF4-4122-A251-8E3B74ED2E2E}" dt="2023-11-16T08:18:30.088" v="2763"/>
          <ac:spMkLst>
            <pc:docMk/>
            <pc:sldMk cId="3836352115" sldId="336"/>
            <ac:spMk id="9" creationId="{78058590-890F-35EE-D8CD-DE68094979DA}"/>
          </ac:spMkLst>
        </pc:spChg>
        <pc:spChg chg="add mod">
          <ac:chgData name="冨田 恵子" userId="882064ef-3a5e-4f36-a386-36a6ca0a7251" providerId="ADAL" clId="{06433AE7-DDF4-4122-A251-8E3B74ED2E2E}" dt="2023-11-17T01:47:38.247" v="3846" actId="571"/>
          <ac:spMkLst>
            <pc:docMk/>
            <pc:sldMk cId="3836352115" sldId="336"/>
            <ac:spMk id="10" creationId="{E494C6C7-F1F0-7BD6-F571-A2D98573C2B1}"/>
          </ac:spMkLst>
        </pc:spChg>
        <pc:spChg chg="mod topLvl">
          <ac:chgData name="冨田 恵子" userId="882064ef-3a5e-4f36-a386-36a6ca0a7251" providerId="ADAL" clId="{06433AE7-DDF4-4122-A251-8E3B74ED2E2E}" dt="2023-11-16T08:42:23.935" v="3223" actId="338"/>
          <ac:spMkLst>
            <pc:docMk/>
            <pc:sldMk cId="3836352115" sldId="336"/>
            <ac:spMk id="13" creationId="{50335332-1086-A2AF-FEEF-1ACFE908F29C}"/>
          </ac:spMkLst>
        </pc:spChg>
        <pc:spChg chg="del mod topLvl">
          <ac:chgData name="冨田 恵子" userId="882064ef-3a5e-4f36-a386-36a6ca0a7251" providerId="ADAL" clId="{06433AE7-DDF4-4122-A251-8E3B74ED2E2E}" dt="2023-11-16T08:29:30.903" v="2886" actId="478"/>
          <ac:spMkLst>
            <pc:docMk/>
            <pc:sldMk cId="3836352115" sldId="336"/>
            <ac:spMk id="14" creationId="{A28FCEE0-8951-371A-3DEC-B73438A38703}"/>
          </ac:spMkLst>
        </pc:spChg>
        <pc:spChg chg="del mod topLvl">
          <ac:chgData name="冨田 恵子" userId="882064ef-3a5e-4f36-a386-36a6ca0a7251" providerId="ADAL" clId="{06433AE7-DDF4-4122-A251-8E3B74ED2E2E}" dt="2023-11-16T08:29:30.903" v="2886" actId="478"/>
          <ac:spMkLst>
            <pc:docMk/>
            <pc:sldMk cId="3836352115" sldId="336"/>
            <ac:spMk id="15" creationId="{02DF015B-3E54-A2CB-EEEE-2E2C13A6D40B}"/>
          </ac:spMkLst>
        </pc:spChg>
        <pc:spChg chg="del mod topLvl">
          <ac:chgData name="冨田 恵子" userId="882064ef-3a5e-4f36-a386-36a6ca0a7251" providerId="ADAL" clId="{06433AE7-DDF4-4122-A251-8E3B74ED2E2E}" dt="2023-11-16T08:29:30.903" v="2886" actId="478"/>
          <ac:spMkLst>
            <pc:docMk/>
            <pc:sldMk cId="3836352115" sldId="336"/>
            <ac:spMk id="16" creationId="{100A55F0-8CA6-59F3-B911-CD9E71303F89}"/>
          </ac:spMkLst>
        </pc:spChg>
        <pc:spChg chg="del mod topLvl">
          <ac:chgData name="冨田 恵子" userId="882064ef-3a5e-4f36-a386-36a6ca0a7251" providerId="ADAL" clId="{06433AE7-DDF4-4122-A251-8E3B74ED2E2E}" dt="2023-11-16T08:29:30.903" v="2886" actId="478"/>
          <ac:spMkLst>
            <pc:docMk/>
            <pc:sldMk cId="3836352115" sldId="336"/>
            <ac:spMk id="17" creationId="{6530D247-7873-EABB-E764-0D82A049114E}"/>
          </ac:spMkLst>
        </pc:spChg>
        <pc:spChg chg="mod topLvl">
          <ac:chgData name="冨田 恵子" userId="882064ef-3a5e-4f36-a386-36a6ca0a7251" providerId="ADAL" clId="{06433AE7-DDF4-4122-A251-8E3B74ED2E2E}" dt="2023-11-17T01:22:31.263" v="3450" actId="113"/>
          <ac:spMkLst>
            <pc:docMk/>
            <pc:sldMk cId="3836352115" sldId="336"/>
            <ac:spMk id="18" creationId="{7769862A-91EB-5509-C552-986C37EC3376}"/>
          </ac:spMkLst>
        </pc:spChg>
        <pc:spChg chg="mod topLvl">
          <ac:chgData name="冨田 恵子" userId="882064ef-3a5e-4f36-a386-36a6ca0a7251" providerId="ADAL" clId="{06433AE7-DDF4-4122-A251-8E3B74ED2E2E}" dt="2023-11-16T08:42:18.966" v="3222" actId="338"/>
          <ac:spMkLst>
            <pc:docMk/>
            <pc:sldMk cId="3836352115" sldId="336"/>
            <ac:spMk id="34" creationId="{AF03241A-2DF4-7339-F3B1-F728B015CC24}"/>
          </ac:spMkLst>
        </pc:spChg>
        <pc:spChg chg="mod topLvl">
          <ac:chgData name="冨田 恵子" userId="882064ef-3a5e-4f36-a386-36a6ca0a7251" providerId="ADAL" clId="{06433AE7-DDF4-4122-A251-8E3B74ED2E2E}" dt="2023-11-17T01:22:29.098" v="3449" actId="113"/>
          <ac:spMkLst>
            <pc:docMk/>
            <pc:sldMk cId="3836352115" sldId="336"/>
            <ac:spMk id="35" creationId="{B0834F32-1F4E-AD64-9BE1-B5CA9B1B68A9}"/>
          </ac:spMkLst>
        </pc:spChg>
        <pc:spChg chg="mod topLvl">
          <ac:chgData name="冨田 恵子" userId="882064ef-3a5e-4f36-a386-36a6ca0a7251" providerId="ADAL" clId="{06433AE7-DDF4-4122-A251-8E3B74ED2E2E}" dt="2023-11-16T08:42:11.973" v="3221" actId="338"/>
          <ac:spMkLst>
            <pc:docMk/>
            <pc:sldMk cId="3836352115" sldId="336"/>
            <ac:spMk id="40" creationId="{D99B0854-D186-40B9-5AF6-6F3448EF8E51}"/>
          </ac:spMkLst>
        </pc:spChg>
        <pc:spChg chg="mod topLvl">
          <ac:chgData name="冨田 恵子" userId="882064ef-3a5e-4f36-a386-36a6ca0a7251" providerId="ADAL" clId="{06433AE7-DDF4-4122-A251-8E3B74ED2E2E}" dt="2023-11-17T01:52:54.901" v="3939" actId="20577"/>
          <ac:spMkLst>
            <pc:docMk/>
            <pc:sldMk cId="3836352115" sldId="336"/>
            <ac:spMk id="41" creationId="{D668CFB4-5E63-1FD8-818B-AD416D7BD98E}"/>
          </ac:spMkLst>
        </pc:spChg>
        <pc:spChg chg="mod topLvl">
          <ac:chgData name="冨田 恵子" userId="882064ef-3a5e-4f36-a386-36a6ca0a7251" providerId="ADAL" clId="{06433AE7-DDF4-4122-A251-8E3B74ED2E2E}" dt="2023-11-16T08:42:29.088" v="3224" actId="338"/>
          <ac:spMkLst>
            <pc:docMk/>
            <pc:sldMk cId="3836352115" sldId="336"/>
            <ac:spMk id="46" creationId="{A8C411BE-4D6B-DD77-F147-F021A54C1792}"/>
          </ac:spMkLst>
        </pc:spChg>
        <pc:spChg chg="mod topLvl">
          <ac:chgData name="冨田 恵子" userId="882064ef-3a5e-4f36-a386-36a6ca0a7251" providerId="ADAL" clId="{06433AE7-DDF4-4122-A251-8E3B74ED2E2E}" dt="2023-11-17T01:22:34.851" v="3451" actId="113"/>
          <ac:spMkLst>
            <pc:docMk/>
            <pc:sldMk cId="3836352115" sldId="336"/>
            <ac:spMk id="47" creationId="{791BCAB9-6588-3EFE-80AB-48656DFB1CDB}"/>
          </ac:spMkLst>
        </pc:spChg>
        <pc:spChg chg="mod">
          <ac:chgData name="冨田 恵子" userId="882064ef-3a5e-4f36-a386-36a6ca0a7251" providerId="ADAL" clId="{06433AE7-DDF4-4122-A251-8E3B74ED2E2E}" dt="2023-11-16T08:39:22.380" v="3107"/>
          <ac:spMkLst>
            <pc:docMk/>
            <pc:sldMk cId="3836352115" sldId="336"/>
            <ac:spMk id="56" creationId="{40EBF230-DA52-A9AC-DCE6-3DD69BEB7BEE}"/>
          </ac:spMkLst>
        </pc:spChg>
        <pc:spChg chg="mod">
          <ac:chgData name="冨田 恵子" userId="882064ef-3a5e-4f36-a386-36a6ca0a7251" providerId="ADAL" clId="{06433AE7-DDF4-4122-A251-8E3B74ED2E2E}" dt="2023-11-16T08:39:22.380" v="3107"/>
          <ac:spMkLst>
            <pc:docMk/>
            <pc:sldMk cId="3836352115" sldId="336"/>
            <ac:spMk id="57" creationId="{2B108C43-3F21-85EE-3A3A-E3D9F265FC02}"/>
          </ac:spMkLst>
        </pc:spChg>
        <pc:spChg chg="mod">
          <ac:chgData name="冨田 恵子" userId="882064ef-3a5e-4f36-a386-36a6ca0a7251" providerId="ADAL" clId="{06433AE7-DDF4-4122-A251-8E3B74ED2E2E}" dt="2023-11-16T08:39:22.380" v="3107"/>
          <ac:spMkLst>
            <pc:docMk/>
            <pc:sldMk cId="3836352115" sldId="336"/>
            <ac:spMk id="62" creationId="{59C4922B-EF14-00CD-4CF5-EE4EF4AE9A66}"/>
          </ac:spMkLst>
        </pc:spChg>
        <pc:spChg chg="mod">
          <ac:chgData name="冨田 恵子" userId="882064ef-3a5e-4f36-a386-36a6ca0a7251" providerId="ADAL" clId="{06433AE7-DDF4-4122-A251-8E3B74ED2E2E}" dt="2023-11-16T08:39:22.380" v="3107"/>
          <ac:spMkLst>
            <pc:docMk/>
            <pc:sldMk cId="3836352115" sldId="336"/>
            <ac:spMk id="63" creationId="{0C5B2E12-FEDA-FBE0-C60A-AB552F182FB6}"/>
          </ac:spMkLst>
        </pc:spChg>
        <pc:spChg chg="mod">
          <ac:chgData name="冨田 恵子" userId="882064ef-3a5e-4f36-a386-36a6ca0a7251" providerId="ADAL" clId="{06433AE7-DDF4-4122-A251-8E3B74ED2E2E}" dt="2023-11-16T08:39:22.380" v="3107"/>
          <ac:spMkLst>
            <pc:docMk/>
            <pc:sldMk cId="3836352115" sldId="336"/>
            <ac:spMk id="68" creationId="{5EF2BB10-4CBD-4D1D-147F-6715F764FB72}"/>
          </ac:spMkLst>
        </pc:spChg>
        <pc:spChg chg="mod">
          <ac:chgData name="冨田 恵子" userId="882064ef-3a5e-4f36-a386-36a6ca0a7251" providerId="ADAL" clId="{06433AE7-DDF4-4122-A251-8E3B74ED2E2E}" dt="2023-11-16T08:39:22.380" v="3107"/>
          <ac:spMkLst>
            <pc:docMk/>
            <pc:sldMk cId="3836352115" sldId="336"/>
            <ac:spMk id="69" creationId="{25A7E43A-0967-C9E5-5BDA-2C60ACA40522}"/>
          </ac:spMkLst>
        </pc:spChg>
        <pc:spChg chg="mod">
          <ac:chgData name="冨田 恵子" userId="882064ef-3a5e-4f36-a386-36a6ca0a7251" providerId="ADAL" clId="{06433AE7-DDF4-4122-A251-8E3B74ED2E2E}" dt="2023-11-16T08:39:22.380" v="3107"/>
          <ac:spMkLst>
            <pc:docMk/>
            <pc:sldMk cId="3836352115" sldId="336"/>
            <ac:spMk id="74" creationId="{A820D2EC-E2C0-D6D1-643D-5007B41DE600}"/>
          </ac:spMkLst>
        </pc:spChg>
        <pc:spChg chg="mod">
          <ac:chgData name="冨田 恵子" userId="882064ef-3a5e-4f36-a386-36a6ca0a7251" providerId="ADAL" clId="{06433AE7-DDF4-4122-A251-8E3B74ED2E2E}" dt="2023-11-16T08:39:22.380" v="3107"/>
          <ac:spMkLst>
            <pc:docMk/>
            <pc:sldMk cId="3836352115" sldId="336"/>
            <ac:spMk id="75" creationId="{971BEA3C-7271-9256-3DF2-07CA599DD280}"/>
          </ac:spMkLst>
        </pc:spChg>
        <pc:spChg chg="mod">
          <ac:chgData name="冨田 恵子" userId="882064ef-3a5e-4f36-a386-36a6ca0a7251" providerId="ADAL" clId="{06433AE7-DDF4-4122-A251-8E3B74ED2E2E}" dt="2023-11-16T08:42:35.443" v="3225"/>
          <ac:spMkLst>
            <pc:docMk/>
            <pc:sldMk cId="3836352115" sldId="336"/>
            <ac:spMk id="88" creationId="{EA6CFC57-A2BD-EBCE-9B85-DD264EDEDC0D}"/>
          </ac:spMkLst>
        </pc:spChg>
        <pc:spChg chg="mod">
          <ac:chgData name="冨田 恵子" userId="882064ef-3a5e-4f36-a386-36a6ca0a7251" providerId="ADAL" clId="{06433AE7-DDF4-4122-A251-8E3B74ED2E2E}" dt="2023-11-17T01:22:49.075" v="3454" actId="113"/>
          <ac:spMkLst>
            <pc:docMk/>
            <pc:sldMk cId="3836352115" sldId="336"/>
            <ac:spMk id="89" creationId="{CB9D0F54-DFDB-9BA6-C2EC-1A43F96BF09F}"/>
          </ac:spMkLst>
        </pc:spChg>
        <pc:spChg chg="mod">
          <ac:chgData name="冨田 恵子" userId="882064ef-3a5e-4f36-a386-36a6ca0a7251" providerId="ADAL" clId="{06433AE7-DDF4-4122-A251-8E3B74ED2E2E}" dt="2023-11-16T08:42:35.443" v="3225"/>
          <ac:spMkLst>
            <pc:docMk/>
            <pc:sldMk cId="3836352115" sldId="336"/>
            <ac:spMk id="94" creationId="{D95BFBCB-36D6-DBA8-60DF-802E2E289593}"/>
          </ac:spMkLst>
        </pc:spChg>
        <pc:spChg chg="mod">
          <ac:chgData name="冨田 恵子" userId="882064ef-3a5e-4f36-a386-36a6ca0a7251" providerId="ADAL" clId="{06433AE7-DDF4-4122-A251-8E3B74ED2E2E}" dt="2023-11-17T01:22:45.549" v="3453" actId="113"/>
          <ac:spMkLst>
            <pc:docMk/>
            <pc:sldMk cId="3836352115" sldId="336"/>
            <ac:spMk id="95" creationId="{EAEE5A7A-9BA1-A522-A32A-F2AC1C071660}"/>
          </ac:spMkLst>
        </pc:spChg>
        <pc:spChg chg="mod">
          <ac:chgData name="冨田 恵子" userId="882064ef-3a5e-4f36-a386-36a6ca0a7251" providerId="ADAL" clId="{06433AE7-DDF4-4122-A251-8E3B74ED2E2E}" dt="2023-11-16T08:42:35.443" v="3225"/>
          <ac:spMkLst>
            <pc:docMk/>
            <pc:sldMk cId="3836352115" sldId="336"/>
            <ac:spMk id="100" creationId="{3C894655-81C2-D836-5066-426ABDB8A71A}"/>
          </ac:spMkLst>
        </pc:spChg>
        <pc:spChg chg="mod">
          <ac:chgData name="冨田 恵子" userId="882064ef-3a5e-4f36-a386-36a6ca0a7251" providerId="ADAL" clId="{06433AE7-DDF4-4122-A251-8E3B74ED2E2E}" dt="2023-11-17T01:22:41.426" v="3452" actId="113"/>
          <ac:spMkLst>
            <pc:docMk/>
            <pc:sldMk cId="3836352115" sldId="336"/>
            <ac:spMk id="101" creationId="{19823108-29E3-C51B-6160-4C4F59411AEF}"/>
          </ac:spMkLst>
        </pc:spChg>
        <pc:spChg chg="mod">
          <ac:chgData name="冨田 恵子" userId="882064ef-3a5e-4f36-a386-36a6ca0a7251" providerId="ADAL" clId="{06433AE7-DDF4-4122-A251-8E3B74ED2E2E}" dt="2023-11-16T08:42:35.443" v="3225"/>
          <ac:spMkLst>
            <pc:docMk/>
            <pc:sldMk cId="3836352115" sldId="336"/>
            <ac:spMk id="106" creationId="{A8B140C1-D168-CFA3-BE8A-FB0C35F72143}"/>
          </ac:spMkLst>
        </pc:spChg>
        <pc:spChg chg="mod">
          <ac:chgData name="冨田 恵子" userId="882064ef-3a5e-4f36-a386-36a6ca0a7251" providerId="ADAL" clId="{06433AE7-DDF4-4122-A251-8E3B74ED2E2E}" dt="2023-11-17T01:22:52.287" v="3455" actId="113"/>
          <ac:spMkLst>
            <pc:docMk/>
            <pc:sldMk cId="3836352115" sldId="336"/>
            <ac:spMk id="107" creationId="{DA5329EB-3192-11C6-1728-CAA79C9832F4}"/>
          </ac:spMkLst>
        </pc:spChg>
        <pc:grpChg chg="add del mod">
          <ac:chgData name="冨田 恵子" userId="882064ef-3a5e-4f36-a386-36a6ca0a7251" providerId="ADAL" clId="{06433AE7-DDF4-4122-A251-8E3B74ED2E2E}" dt="2023-11-16T08:19:13.943" v="2775" actId="165"/>
          <ac:grpSpMkLst>
            <pc:docMk/>
            <pc:sldMk cId="3836352115" sldId="336"/>
            <ac:grpSpMk id="10" creationId="{C080EDC6-E9B4-2C1C-94CA-566AC8CE5160}"/>
          </ac:grpSpMkLst>
        </pc:grpChg>
        <pc:grpChg chg="add del mod topLvl">
          <ac:chgData name="冨田 恵子" userId="882064ef-3a5e-4f36-a386-36a6ca0a7251" providerId="ADAL" clId="{06433AE7-DDF4-4122-A251-8E3B74ED2E2E}" dt="2023-11-16T08:42:23.935" v="3223" actId="338"/>
          <ac:grpSpMkLst>
            <pc:docMk/>
            <pc:sldMk cId="3836352115" sldId="336"/>
            <ac:grpSpMk id="11" creationId="{AF1BA736-1931-CD0D-A9E6-6115A5EA279C}"/>
          </ac:grpSpMkLst>
        </pc:grpChg>
        <pc:grpChg chg="add del mod topLvl">
          <ac:chgData name="冨田 恵子" userId="882064ef-3a5e-4f36-a386-36a6ca0a7251" providerId="ADAL" clId="{06433AE7-DDF4-4122-A251-8E3B74ED2E2E}" dt="2023-11-16T08:28:08.892" v="2861" actId="165"/>
          <ac:grpSpMkLst>
            <pc:docMk/>
            <pc:sldMk cId="3836352115" sldId="336"/>
            <ac:grpSpMk id="12" creationId="{414B647A-D5EA-9875-83E6-63DE37905F85}"/>
          </ac:grpSpMkLst>
        </pc:grpChg>
        <pc:grpChg chg="add del mod">
          <ac:chgData name="冨田 恵子" userId="882064ef-3a5e-4f36-a386-36a6ca0a7251" providerId="ADAL" clId="{06433AE7-DDF4-4122-A251-8E3B74ED2E2E}" dt="2023-11-16T08:41:42.370" v="3205" actId="165"/>
          <ac:grpSpMkLst>
            <pc:docMk/>
            <pc:sldMk cId="3836352115" sldId="336"/>
            <ac:grpSpMk id="31" creationId="{8B81B4D8-7ECD-52F6-270D-655B1E3B0DBB}"/>
          </ac:grpSpMkLst>
        </pc:grpChg>
        <pc:grpChg chg="add del mod">
          <ac:chgData name="冨田 恵子" userId="882064ef-3a5e-4f36-a386-36a6ca0a7251" providerId="ADAL" clId="{06433AE7-DDF4-4122-A251-8E3B74ED2E2E}" dt="2023-11-16T08:41:38.452" v="3204" actId="165"/>
          <ac:grpSpMkLst>
            <pc:docMk/>
            <pc:sldMk cId="3836352115" sldId="336"/>
            <ac:grpSpMk id="32" creationId="{6B9510ED-CD42-D6A1-631F-C959A36AF3B7}"/>
          </ac:grpSpMkLst>
        </pc:grpChg>
        <pc:grpChg chg="mod topLvl">
          <ac:chgData name="冨田 恵子" userId="882064ef-3a5e-4f36-a386-36a6ca0a7251" providerId="ADAL" clId="{06433AE7-DDF4-4122-A251-8E3B74ED2E2E}" dt="2023-11-16T08:42:18.966" v="3222" actId="338"/>
          <ac:grpSpMkLst>
            <pc:docMk/>
            <pc:sldMk cId="3836352115" sldId="336"/>
            <ac:grpSpMk id="33" creationId="{7F05BB44-F8F3-C361-A615-77A338B4C1B4}"/>
          </ac:grpSpMkLst>
        </pc:grpChg>
        <pc:grpChg chg="add del mod">
          <ac:chgData name="冨田 恵子" userId="882064ef-3a5e-4f36-a386-36a6ca0a7251" providerId="ADAL" clId="{06433AE7-DDF4-4122-A251-8E3B74ED2E2E}" dt="2023-11-16T08:41:29.092" v="3203" actId="165"/>
          <ac:grpSpMkLst>
            <pc:docMk/>
            <pc:sldMk cId="3836352115" sldId="336"/>
            <ac:grpSpMk id="38" creationId="{D553685E-FB39-E92E-FA97-DAAC53A6A59D}"/>
          </ac:grpSpMkLst>
        </pc:grpChg>
        <pc:grpChg chg="mod topLvl">
          <ac:chgData name="冨田 恵子" userId="882064ef-3a5e-4f36-a386-36a6ca0a7251" providerId="ADAL" clId="{06433AE7-DDF4-4122-A251-8E3B74ED2E2E}" dt="2023-11-16T08:42:11.973" v="3221" actId="338"/>
          <ac:grpSpMkLst>
            <pc:docMk/>
            <pc:sldMk cId="3836352115" sldId="336"/>
            <ac:grpSpMk id="39" creationId="{9AE5923D-BC2E-DD18-3367-135CF159C450}"/>
          </ac:grpSpMkLst>
        </pc:grpChg>
        <pc:grpChg chg="add del mod">
          <ac:chgData name="冨田 恵子" userId="882064ef-3a5e-4f36-a386-36a6ca0a7251" providerId="ADAL" clId="{06433AE7-DDF4-4122-A251-8E3B74ED2E2E}" dt="2023-11-16T08:41:46.970" v="3206" actId="165"/>
          <ac:grpSpMkLst>
            <pc:docMk/>
            <pc:sldMk cId="3836352115" sldId="336"/>
            <ac:grpSpMk id="44" creationId="{E4E09E6E-7939-B3DA-6DC5-C6710020B3CA}"/>
          </ac:grpSpMkLst>
        </pc:grpChg>
        <pc:grpChg chg="mod topLvl">
          <ac:chgData name="冨田 恵子" userId="882064ef-3a5e-4f36-a386-36a6ca0a7251" providerId="ADAL" clId="{06433AE7-DDF4-4122-A251-8E3B74ED2E2E}" dt="2023-11-16T08:42:29.088" v="3224" actId="338"/>
          <ac:grpSpMkLst>
            <pc:docMk/>
            <pc:sldMk cId="3836352115" sldId="336"/>
            <ac:grpSpMk id="45" creationId="{41F14360-47EC-29F3-C918-28869A79987B}"/>
          </ac:grpSpMkLst>
        </pc:grpChg>
        <pc:grpChg chg="add del mod">
          <ac:chgData name="冨田 恵子" userId="882064ef-3a5e-4f36-a386-36a6ca0a7251" providerId="ADAL" clId="{06433AE7-DDF4-4122-A251-8E3B74ED2E2E}" dt="2023-11-16T08:40:22.113" v="3186" actId="478"/>
          <ac:grpSpMkLst>
            <pc:docMk/>
            <pc:sldMk cId="3836352115" sldId="336"/>
            <ac:grpSpMk id="54" creationId="{D3823C5E-CC33-5A25-A774-D8C07DEDF7C4}"/>
          </ac:grpSpMkLst>
        </pc:grpChg>
        <pc:grpChg chg="mod">
          <ac:chgData name="冨田 恵子" userId="882064ef-3a5e-4f36-a386-36a6ca0a7251" providerId="ADAL" clId="{06433AE7-DDF4-4122-A251-8E3B74ED2E2E}" dt="2023-11-16T08:39:22.380" v="3107"/>
          <ac:grpSpMkLst>
            <pc:docMk/>
            <pc:sldMk cId="3836352115" sldId="336"/>
            <ac:grpSpMk id="55" creationId="{3F6911EE-A701-B0E9-1FAD-FEA05A4A198E}"/>
          </ac:grpSpMkLst>
        </pc:grpChg>
        <pc:grpChg chg="add del mod">
          <ac:chgData name="冨田 恵子" userId="882064ef-3a5e-4f36-a386-36a6ca0a7251" providerId="ADAL" clId="{06433AE7-DDF4-4122-A251-8E3B74ED2E2E}" dt="2023-11-16T08:40:22.113" v="3186" actId="478"/>
          <ac:grpSpMkLst>
            <pc:docMk/>
            <pc:sldMk cId="3836352115" sldId="336"/>
            <ac:grpSpMk id="60" creationId="{89989590-FDFB-A06A-49E2-5CF227C9419C}"/>
          </ac:grpSpMkLst>
        </pc:grpChg>
        <pc:grpChg chg="mod">
          <ac:chgData name="冨田 恵子" userId="882064ef-3a5e-4f36-a386-36a6ca0a7251" providerId="ADAL" clId="{06433AE7-DDF4-4122-A251-8E3B74ED2E2E}" dt="2023-11-16T08:39:22.380" v="3107"/>
          <ac:grpSpMkLst>
            <pc:docMk/>
            <pc:sldMk cId="3836352115" sldId="336"/>
            <ac:grpSpMk id="61" creationId="{203B7F8D-44B1-E7C9-295C-34E7FCFC49E5}"/>
          </ac:grpSpMkLst>
        </pc:grpChg>
        <pc:grpChg chg="add del mod">
          <ac:chgData name="冨田 恵子" userId="882064ef-3a5e-4f36-a386-36a6ca0a7251" providerId="ADAL" clId="{06433AE7-DDF4-4122-A251-8E3B74ED2E2E}" dt="2023-11-16T08:40:22.113" v="3186" actId="478"/>
          <ac:grpSpMkLst>
            <pc:docMk/>
            <pc:sldMk cId="3836352115" sldId="336"/>
            <ac:grpSpMk id="66" creationId="{0B4CC144-7A9C-4753-B27D-FCDB299521A3}"/>
          </ac:grpSpMkLst>
        </pc:grpChg>
        <pc:grpChg chg="mod">
          <ac:chgData name="冨田 恵子" userId="882064ef-3a5e-4f36-a386-36a6ca0a7251" providerId="ADAL" clId="{06433AE7-DDF4-4122-A251-8E3B74ED2E2E}" dt="2023-11-16T08:39:22.380" v="3107"/>
          <ac:grpSpMkLst>
            <pc:docMk/>
            <pc:sldMk cId="3836352115" sldId="336"/>
            <ac:grpSpMk id="67" creationId="{D964AFC1-125D-035F-17BF-1C4EECDFDF35}"/>
          </ac:grpSpMkLst>
        </pc:grpChg>
        <pc:grpChg chg="add del mod">
          <ac:chgData name="冨田 恵子" userId="882064ef-3a5e-4f36-a386-36a6ca0a7251" providerId="ADAL" clId="{06433AE7-DDF4-4122-A251-8E3B74ED2E2E}" dt="2023-11-16T08:40:22.113" v="3186" actId="478"/>
          <ac:grpSpMkLst>
            <pc:docMk/>
            <pc:sldMk cId="3836352115" sldId="336"/>
            <ac:grpSpMk id="72" creationId="{07B4DCB0-02F0-7D3F-E880-06311AD169B9}"/>
          </ac:grpSpMkLst>
        </pc:grpChg>
        <pc:grpChg chg="mod">
          <ac:chgData name="冨田 恵子" userId="882064ef-3a5e-4f36-a386-36a6ca0a7251" providerId="ADAL" clId="{06433AE7-DDF4-4122-A251-8E3B74ED2E2E}" dt="2023-11-16T08:39:22.380" v="3107"/>
          <ac:grpSpMkLst>
            <pc:docMk/>
            <pc:sldMk cId="3836352115" sldId="336"/>
            <ac:grpSpMk id="73" creationId="{67093CD7-BB63-20AE-1599-0A76A0CFFC39}"/>
          </ac:grpSpMkLst>
        </pc:grpChg>
        <pc:grpChg chg="add mod">
          <ac:chgData name="冨田 恵子" userId="882064ef-3a5e-4f36-a386-36a6ca0a7251" providerId="ADAL" clId="{06433AE7-DDF4-4122-A251-8E3B74ED2E2E}" dt="2023-11-16T08:43:01.118" v="3331" actId="1035"/>
          <ac:grpSpMkLst>
            <pc:docMk/>
            <pc:sldMk cId="3836352115" sldId="336"/>
            <ac:grpSpMk id="78" creationId="{3E2E8272-DECE-FA65-7537-26C82B39D8B4}"/>
          </ac:grpSpMkLst>
        </pc:grpChg>
        <pc:grpChg chg="add mod">
          <ac:chgData name="冨田 恵子" userId="882064ef-3a5e-4f36-a386-36a6ca0a7251" providerId="ADAL" clId="{06433AE7-DDF4-4122-A251-8E3B74ED2E2E}" dt="2023-11-16T08:43:01.118" v="3331" actId="1035"/>
          <ac:grpSpMkLst>
            <pc:docMk/>
            <pc:sldMk cId="3836352115" sldId="336"/>
            <ac:grpSpMk id="79" creationId="{D13B31C9-6BC6-8308-1BAD-B6B7E4A9EE81}"/>
          </ac:grpSpMkLst>
        </pc:grpChg>
        <pc:grpChg chg="add mod">
          <ac:chgData name="冨田 恵子" userId="882064ef-3a5e-4f36-a386-36a6ca0a7251" providerId="ADAL" clId="{06433AE7-DDF4-4122-A251-8E3B74ED2E2E}" dt="2023-11-16T08:43:01.118" v="3331" actId="1035"/>
          <ac:grpSpMkLst>
            <pc:docMk/>
            <pc:sldMk cId="3836352115" sldId="336"/>
            <ac:grpSpMk id="80" creationId="{C3686962-F343-813E-42B9-D60AEF9D1FDC}"/>
          </ac:grpSpMkLst>
        </pc:grpChg>
        <pc:grpChg chg="add mod">
          <ac:chgData name="冨田 恵子" userId="882064ef-3a5e-4f36-a386-36a6ca0a7251" providerId="ADAL" clId="{06433AE7-DDF4-4122-A251-8E3B74ED2E2E}" dt="2023-11-16T08:43:01.118" v="3331" actId="1035"/>
          <ac:grpSpMkLst>
            <pc:docMk/>
            <pc:sldMk cId="3836352115" sldId="336"/>
            <ac:grpSpMk id="81" creationId="{87935684-9DCE-112E-ACAA-6DF85FAECCED}"/>
          </ac:grpSpMkLst>
        </pc:grpChg>
        <pc:grpChg chg="add mod">
          <ac:chgData name="冨田 恵子" userId="882064ef-3a5e-4f36-a386-36a6ca0a7251" providerId="ADAL" clId="{06433AE7-DDF4-4122-A251-8E3B74ED2E2E}" dt="2023-11-17T02:46:04.141" v="4431" actId="1035"/>
          <ac:grpSpMkLst>
            <pc:docMk/>
            <pc:sldMk cId="3836352115" sldId="336"/>
            <ac:grpSpMk id="86" creationId="{81EFA7A0-263A-708C-86BE-43FA079184FB}"/>
          </ac:grpSpMkLst>
        </pc:grpChg>
        <pc:grpChg chg="mod">
          <ac:chgData name="冨田 恵子" userId="882064ef-3a5e-4f36-a386-36a6ca0a7251" providerId="ADAL" clId="{06433AE7-DDF4-4122-A251-8E3B74ED2E2E}" dt="2023-11-16T08:42:35.443" v="3225"/>
          <ac:grpSpMkLst>
            <pc:docMk/>
            <pc:sldMk cId="3836352115" sldId="336"/>
            <ac:grpSpMk id="87" creationId="{A3067F08-8FEC-D17F-5A42-E43828FA8BDF}"/>
          </ac:grpSpMkLst>
        </pc:grpChg>
        <pc:grpChg chg="add mod">
          <ac:chgData name="冨田 恵子" userId="882064ef-3a5e-4f36-a386-36a6ca0a7251" providerId="ADAL" clId="{06433AE7-DDF4-4122-A251-8E3B74ED2E2E}" dt="2023-11-17T02:46:04.141" v="4431" actId="1035"/>
          <ac:grpSpMkLst>
            <pc:docMk/>
            <pc:sldMk cId="3836352115" sldId="336"/>
            <ac:grpSpMk id="92" creationId="{A913FDFC-7005-229A-388D-5B6D5CCBFA00}"/>
          </ac:grpSpMkLst>
        </pc:grpChg>
        <pc:grpChg chg="mod">
          <ac:chgData name="冨田 恵子" userId="882064ef-3a5e-4f36-a386-36a6ca0a7251" providerId="ADAL" clId="{06433AE7-DDF4-4122-A251-8E3B74ED2E2E}" dt="2023-11-16T08:42:35.443" v="3225"/>
          <ac:grpSpMkLst>
            <pc:docMk/>
            <pc:sldMk cId="3836352115" sldId="336"/>
            <ac:grpSpMk id="93" creationId="{0F26E0F0-F70F-C426-4ED9-F3E8E040964A}"/>
          </ac:grpSpMkLst>
        </pc:grpChg>
        <pc:grpChg chg="add mod">
          <ac:chgData name="冨田 恵子" userId="882064ef-3a5e-4f36-a386-36a6ca0a7251" providerId="ADAL" clId="{06433AE7-DDF4-4122-A251-8E3B74ED2E2E}" dt="2023-11-17T02:46:04.141" v="4431" actId="1035"/>
          <ac:grpSpMkLst>
            <pc:docMk/>
            <pc:sldMk cId="3836352115" sldId="336"/>
            <ac:grpSpMk id="98" creationId="{B18E5D90-FCCD-D068-3B1B-CBF341265CE8}"/>
          </ac:grpSpMkLst>
        </pc:grpChg>
        <pc:grpChg chg="mod">
          <ac:chgData name="冨田 恵子" userId="882064ef-3a5e-4f36-a386-36a6ca0a7251" providerId="ADAL" clId="{06433AE7-DDF4-4122-A251-8E3B74ED2E2E}" dt="2023-11-16T08:42:35.443" v="3225"/>
          <ac:grpSpMkLst>
            <pc:docMk/>
            <pc:sldMk cId="3836352115" sldId="336"/>
            <ac:grpSpMk id="99" creationId="{44C91E81-1559-CE10-5BCD-0A0647B09E9C}"/>
          </ac:grpSpMkLst>
        </pc:grpChg>
        <pc:grpChg chg="add mod">
          <ac:chgData name="冨田 恵子" userId="882064ef-3a5e-4f36-a386-36a6ca0a7251" providerId="ADAL" clId="{06433AE7-DDF4-4122-A251-8E3B74ED2E2E}" dt="2023-11-17T02:46:04.141" v="4431" actId="1035"/>
          <ac:grpSpMkLst>
            <pc:docMk/>
            <pc:sldMk cId="3836352115" sldId="336"/>
            <ac:grpSpMk id="104" creationId="{78CAF0E1-8297-06A5-6455-C859A4F71F38}"/>
          </ac:grpSpMkLst>
        </pc:grpChg>
        <pc:grpChg chg="mod">
          <ac:chgData name="冨田 恵子" userId="882064ef-3a5e-4f36-a386-36a6ca0a7251" providerId="ADAL" clId="{06433AE7-DDF4-4122-A251-8E3B74ED2E2E}" dt="2023-11-16T08:42:35.443" v="3225"/>
          <ac:grpSpMkLst>
            <pc:docMk/>
            <pc:sldMk cId="3836352115" sldId="336"/>
            <ac:grpSpMk id="105" creationId="{4597D65C-CB65-D8D5-0EB1-E24A2D372115}"/>
          </ac:grpSpMkLst>
        </pc:grpChg>
        <pc:graphicFrameChg chg="add del mod">
          <ac:chgData name="冨田 恵子" userId="882064ef-3a5e-4f36-a386-36a6ca0a7251" providerId="ADAL" clId="{06433AE7-DDF4-4122-A251-8E3B74ED2E2E}" dt="2023-11-16T08:28:36.383" v="2880" actId="478"/>
          <ac:graphicFrameMkLst>
            <pc:docMk/>
            <pc:sldMk cId="3836352115" sldId="336"/>
            <ac:graphicFrameMk id="8" creationId="{0EDCF645-4247-5EA0-2764-EF0EAC9B1270}"/>
          </ac:graphicFrameMkLst>
        </pc:graphicFrameChg>
        <pc:graphicFrameChg chg="del mod modGraphic">
          <ac:chgData name="冨田 恵子" userId="882064ef-3a5e-4f36-a386-36a6ca0a7251" providerId="ADAL" clId="{06433AE7-DDF4-4122-A251-8E3B74ED2E2E}" dt="2023-11-16T08:31:33.948" v="2903" actId="478"/>
          <ac:graphicFrameMkLst>
            <pc:docMk/>
            <pc:sldMk cId="3836352115" sldId="336"/>
            <ac:graphicFrameMk id="20" creationId="{76E3C79B-9098-3107-BE02-BF7AD5380B64}"/>
          </ac:graphicFrameMkLst>
        </pc:graphicFrameChg>
        <pc:graphicFrameChg chg="del mod">
          <ac:chgData name="冨田 恵子" userId="882064ef-3a5e-4f36-a386-36a6ca0a7251" providerId="ADAL" clId="{06433AE7-DDF4-4122-A251-8E3B74ED2E2E}" dt="2023-11-16T08:31:36.787" v="2904" actId="478"/>
          <ac:graphicFrameMkLst>
            <pc:docMk/>
            <pc:sldMk cId="3836352115" sldId="336"/>
            <ac:graphicFrameMk id="21" creationId="{050C56C1-1F7B-B346-DCD0-05B12852537F}"/>
          </ac:graphicFrameMkLst>
        </pc:graphicFrameChg>
        <pc:graphicFrameChg chg="del mod">
          <ac:chgData name="冨田 恵子" userId="882064ef-3a5e-4f36-a386-36a6ca0a7251" providerId="ADAL" clId="{06433AE7-DDF4-4122-A251-8E3B74ED2E2E}" dt="2023-11-16T08:31:39.558" v="2905" actId="478"/>
          <ac:graphicFrameMkLst>
            <pc:docMk/>
            <pc:sldMk cId="3836352115" sldId="336"/>
            <ac:graphicFrameMk id="22" creationId="{33D10F91-AD74-3442-B1A9-E4E7089341FB}"/>
          </ac:graphicFrameMkLst>
        </pc:graphicFrameChg>
        <pc:graphicFrameChg chg="del mod">
          <ac:chgData name="冨田 恵子" userId="882064ef-3a5e-4f36-a386-36a6ca0a7251" providerId="ADAL" clId="{06433AE7-DDF4-4122-A251-8E3B74ED2E2E}" dt="2023-11-16T08:31:45.600" v="2906" actId="478"/>
          <ac:graphicFrameMkLst>
            <pc:docMk/>
            <pc:sldMk cId="3836352115" sldId="336"/>
            <ac:graphicFrameMk id="23" creationId="{10F0CBE5-FF81-A1D5-5424-0231711EAAC1}"/>
          </ac:graphicFrameMkLst>
        </pc:graphicFrameChg>
        <pc:graphicFrameChg chg="del mod">
          <ac:chgData name="冨田 恵子" userId="882064ef-3a5e-4f36-a386-36a6ca0a7251" providerId="ADAL" clId="{06433AE7-DDF4-4122-A251-8E3B74ED2E2E}" dt="2023-11-16T08:31:48.451" v="2907" actId="478"/>
          <ac:graphicFrameMkLst>
            <pc:docMk/>
            <pc:sldMk cId="3836352115" sldId="336"/>
            <ac:graphicFrameMk id="24" creationId="{7A633C1F-9A8E-7420-79ED-C4FDA26B9CF3}"/>
          </ac:graphicFrameMkLst>
        </pc:graphicFrameChg>
        <pc:graphicFrameChg chg="del mod">
          <ac:chgData name="冨田 恵子" userId="882064ef-3a5e-4f36-a386-36a6ca0a7251" providerId="ADAL" clId="{06433AE7-DDF4-4122-A251-8E3B74ED2E2E}" dt="2023-11-16T08:31:50.774" v="2908" actId="478"/>
          <ac:graphicFrameMkLst>
            <pc:docMk/>
            <pc:sldMk cId="3836352115" sldId="336"/>
            <ac:graphicFrameMk id="25" creationId="{5EEE7B18-1C7B-D375-B6A6-6B0A9A098CE4}"/>
          </ac:graphicFrameMkLst>
        </pc:graphicFrameChg>
        <pc:graphicFrameChg chg="del mod">
          <ac:chgData name="冨田 恵子" userId="882064ef-3a5e-4f36-a386-36a6ca0a7251" providerId="ADAL" clId="{06433AE7-DDF4-4122-A251-8E3B74ED2E2E}" dt="2023-11-16T08:31:50.774" v="2908" actId="478"/>
          <ac:graphicFrameMkLst>
            <pc:docMk/>
            <pc:sldMk cId="3836352115" sldId="336"/>
            <ac:graphicFrameMk id="26" creationId="{BD0252C7-8B51-7AB5-02F2-5A9873568BEC}"/>
          </ac:graphicFrameMkLst>
        </pc:graphicFrameChg>
        <pc:picChg chg="mod">
          <ac:chgData name="冨田 恵子" userId="882064ef-3a5e-4f36-a386-36a6ca0a7251" providerId="ADAL" clId="{06433AE7-DDF4-4122-A251-8E3B74ED2E2E}" dt="2023-11-16T08:43:01.118" v="3331" actId="1035"/>
          <ac:picMkLst>
            <pc:docMk/>
            <pc:sldMk cId="3836352115" sldId="336"/>
            <ac:picMk id="4" creationId="{5F0FFB3D-66DE-9FCB-0468-451A43434B01}"/>
          </ac:picMkLst>
        </pc:picChg>
        <pc:picChg chg="mod">
          <ac:chgData name="冨田 恵子" userId="882064ef-3a5e-4f36-a386-36a6ca0a7251" providerId="ADAL" clId="{06433AE7-DDF4-4122-A251-8E3B74ED2E2E}" dt="2023-11-16T08:43:01.118" v="3331" actId="1035"/>
          <ac:picMkLst>
            <pc:docMk/>
            <pc:sldMk cId="3836352115" sldId="336"/>
            <ac:picMk id="6" creationId="{3EB73E56-9554-5B31-591C-27AD3450E49D}"/>
          </ac:picMkLst>
        </pc:picChg>
        <pc:picChg chg="mod">
          <ac:chgData name="冨田 恵子" userId="882064ef-3a5e-4f36-a386-36a6ca0a7251" providerId="ADAL" clId="{06433AE7-DDF4-4122-A251-8E3B74ED2E2E}" dt="2023-11-16T08:43:01.118" v="3331" actId="1035"/>
          <ac:picMkLst>
            <pc:docMk/>
            <pc:sldMk cId="3836352115" sldId="336"/>
            <ac:picMk id="27" creationId="{5953BC66-FE2B-9E5E-53FD-F199AC3F6C4E}"/>
          </ac:picMkLst>
        </pc:picChg>
        <pc:picChg chg="mod">
          <ac:chgData name="冨田 恵子" userId="882064ef-3a5e-4f36-a386-36a6ca0a7251" providerId="ADAL" clId="{06433AE7-DDF4-4122-A251-8E3B74ED2E2E}" dt="2023-11-16T08:43:01.118" v="3331" actId="1035"/>
          <ac:picMkLst>
            <pc:docMk/>
            <pc:sldMk cId="3836352115" sldId="336"/>
            <ac:picMk id="28" creationId="{579B3C63-9833-3219-3AEA-579FD8C34FF9}"/>
          </ac:picMkLst>
        </pc:picChg>
        <pc:picChg chg="del mod">
          <ac:chgData name="冨田 恵子" userId="882064ef-3a5e-4f36-a386-36a6ca0a7251" providerId="ADAL" clId="{06433AE7-DDF4-4122-A251-8E3B74ED2E2E}" dt="2023-11-16T08:39:17.343" v="3106" actId="478"/>
          <ac:picMkLst>
            <pc:docMk/>
            <pc:sldMk cId="3836352115" sldId="336"/>
            <ac:picMk id="29" creationId="{69DE5BD5-F148-DFD0-AFD9-ACDBD885B611}"/>
          </ac:picMkLst>
        </pc:picChg>
        <pc:picChg chg="add del mod">
          <ac:chgData name="冨田 恵子" userId="882064ef-3a5e-4f36-a386-36a6ca0a7251" providerId="ADAL" clId="{06433AE7-DDF4-4122-A251-8E3B74ED2E2E}" dt="2023-11-16T08:40:22.113" v="3186" actId="478"/>
          <ac:picMkLst>
            <pc:docMk/>
            <pc:sldMk cId="3836352115" sldId="336"/>
            <ac:picMk id="50" creationId="{52DD1921-C869-8B61-576A-7177F6CADECD}"/>
          </ac:picMkLst>
        </pc:picChg>
        <pc:picChg chg="add del mod">
          <ac:chgData name="冨田 恵子" userId="882064ef-3a5e-4f36-a386-36a6ca0a7251" providerId="ADAL" clId="{06433AE7-DDF4-4122-A251-8E3B74ED2E2E}" dt="2023-11-16T08:40:22.113" v="3186" actId="478"/>
          <ac:picMkLst>
            <pc:docMk/>
            <pc:sldMk cId="3836352115" sldId="336"/>
            <ac:picMk id="51" creationId="{65E559D7-C721-5B6E-D69D-9512CCEDF04B}"/>
          </ac:picMkLst>
        </pc:picChg>
        <pc:picChg chg="add del mod">
          <ac:chgData name="冨田 恵子" userId="882064ef-3a5e-4f36-a386-36a6ca0a7251" providerId="ADAL" clId="{06433AE7-DDF4-4122-A251-8E3B74ED2E2E}" dt="2023-11-16T08:40:22.113" v="3186" actId="478"/>
          <ac:picMkLst>
            <pc:docMk/>
            <pc:sldMk cId="3836352115" sldId="336"/>
            <ac:picMk id="52" creationId="{A67F5177-5813-4D4B-C193-84ECCA7D19EE}"/>
          </ac:picMkLst>
        </pc:picChg>
        <pc:picChg chg="add del mod">
          <ac:chgData name="冨田 恵子" userId="882064ef-3a5e-4f36-a386-36a6ca0a7251" providerId="ADAL" clId="{06433AE7-DDF4-4122-A251-8E3B74ED2E2E}" dt="2023-11-16T08:40:22.113" v="3186" actId="478"/>
          <ac:picMkLst>
            <pc:docMk/>
            <pc:sldMk cId="3836352115" sldId="336"/>
            <ac:picMk id="53" creationId="{ABD41977-72E3-7995-AB5F-A1FE65722208}"/>
          </ac:picMkLst>
        </pc:picChg>
        <pc:picChg chg="add mod">
          <ac:chgData name="冨田 恵子" userId="882064ef-3a5e-4f36-a386-36a6ca0a7251" providerId="ADAL" clId="{06433AE7-DDF4-4122-A251-8E3B74ED2E2E}" dt="2023-11-17T02:46:04.141" v="4431" actId="1035"/>
          <ac:picMkLst>
            <pc:docMk/>
            <pc:sldMk cId="3836352115" sldId="336"/>
            <ac:picMk id="82" creationId="{CCAAF9F7-0F2F-5FF5-6A48-38A9663A4B20}"/>
          </ac:picMkLst>
        </pc:picChg>
        <pc:picChg chg="add mod">
          <ac:chgData name="冨田 恵子" userId="882064ef-3a5e-4f36-a386-36a6ca0a7251" providerId="ADAL" clId="{06433AE7-DDF4-4122-A251-8E3B74ED2E2E}" dt="2023-11-17T02:46:04.141" v="4431" actId="1035"/>
          <ac:picMkLst>
            <pc:docMk/>
            <pc:sldMk cId="3836352115" sldId="336"/>
            <ac:picMk id="83" creationId="{73363A62-E2BB-B47B-120B-C3494C4AB30F}"/>
          </ac:picMkLst>
        </pc:picChg>
        <pc:picChg chg="add mod">
          <ac:chgData name="冨田 恵子" userId="882064ef-3a5e-4f36-a386-36a6ca0a7251" providerId="ADAL" clId="{06433AE7-DDF4-4122-A251-8E3B74ED2E2E}" dt="2023-11-17T02:46:04.141" v="4431" actId="1035"/>
          <ac:picMkLst>
            <pc:docMk/>
            <pc:sldMk cId="3836352115" sldId="336"/>
            <ac:picMk id="84" creationId="{49B3E288-4E60-5EE3-0BB0-2BF8A9912B33}"/>
          </ac:picMkLst>
        </pc:picChg>
        <pc:picChg chg="add mod">
          <ac:chgData name="冨田 恵子" userId="882064ef-3a5e-4f36-a386-36a6ca0a7251" providerId="ADAL" clId="{06433AE7-DDF4-4122-A251-8E3B74ED2E2E}" dt="2023-11-17T02:46:04.141" v="4431" actId="1035"/>
          <ac:picMkLst>
            <pc:docMk/>
            <pc:sldMk cId="3836352115" sldId="336"/>
            <ac:picMk id="85" creationId="{06230EFB-7A42-4DD7-769E-110246699D7C}"/>
          </ac:picMkLst>
        </pc:picChg>
        <pc:cxnChg chg="mod">
          <ac:chgData name="冨田 恵子" userId="882064ef-3a5e-4f36-a386-36a6ca0a7251" providerId="ADAL" clId="{06433AE7-DDF4-4122-A251-8E3B74ED2E2E}" dt="2023-11-16T08:41:42.370" v="3205" actId="165"/>
          <ac:cxnSpMkLst>
            <pc:docMk/>
            <pc:sldMk cId="3836352115" sldId="336"/>
            <ac:cxnSpMk id="19" creationId="{38298B3A-9C3B-2D04-C4DB-A3567F15F8C1}"/>
          </ac:cxnSpMkLst>
        </pc:cxnChg>
        <pc:cxnChg chg="mod">
          <ac:chgData name="冨田 恵子" userId="882064ef-3a5e-4f36-a386-36a6ca0a7251" providerId="ADAL" clId="{06433AE7-DDF4-4122-A251-8E3B74ED2E2E}" dt="2023-11-16T08:41:42.370" v="3205" actId="165"/>
          <ac:cxnSpMkLst>
            <pc:docMk/>
            <pc:sldMk cId="3836352115" sldId="336"/>
            <ac:cxnSpMk id="30" creationId="{8DC215CB-9C71-3401-509E-BCC02CEDB5E8}"/>
          </ac:cxnSpMkLst>
        </pc:cxnChg>
        <pc:cxnChg chg="mod">
          <ac:chgData name="冨田 恵子" userId="882064ef-3a5e-4f36-a386-36a6ca0a7251" providerId="ADAL" clId="{06433AE7-DDF4-4122-A251-8E3B74ED2E2E}" dt="2023-11-16T08:41:38.452" v="3204" actId="165"/>
          <ac:cxnSpMkLst>
            <pc:docMk/>
            <pc:sldMk cId="3836352115" sldId="336"/>
            <ac:cxnSpMk id="36" creationId="{7EC40797-6581-B186-EF06-374D58D8E645}"/>
          </ac:cxnSpMkLst>
        </pc:cxnChg>
        <pc:cxnChg chg="mod">
          <ac:chgData name="冨田 恵子" userId="882064ef-3a5e-4f36-a386-36a6ca0a7251" providerId="ADAL" clId="{06433AE7-DDF4-4122-A251-8E3B74ED2E2E}" dt="2023-11-16T08:41:38.452" v="3204" actId="165"/>
          <ac:cxnSpMkLst>
            <pc:docMk/>
            <pc:sldMk cId="3836352115" sldId="336"/>
            <ac:cxnSpMk id="37" creationId="{598CE43D-6CAA-3514-DF3B-BB1B437BD233}"/>
          </ac:cxnSpMkLst>
        </pc:cxnChg>
        <pc:cxnChg chg="mod">
          <ac:chgData name="冨田 恵子" userId="882064ef-3a5e-4f36-a386-36a6ca0a7251" providerId="ADAL" clId="{06433AE7-DDF4-4122-A251-8E3B74ED2E2E}" dt="2023-11-16T08:41:29.092" v="3203" actId="165"/>
          <ac:cxnSpMkLst>
            <pc:docMk/>
            <pc:sldMk cId="3836352115" sldId="336"/>
            <ac:cxnSpMk id="42" creationId="{4FD19894-A332-60D2-4F6A-296089D35A9E}"/>
          </ac:cxnSpMkLst>
        </pc:cxnChg>
        <pc:cxnChg chg="mod">
          <ac:chgData name="冨田 恵子" userId="882064ef-3a5e-4f36-a386-36a6ca0a7251" providerId="ADAL" clId="{06433AE7-DDF4-4122-A251-8E3B74ED2E2E}" dt="2023-11-16T08:41:29.092" v="3203" actId="165"/>
          <ac:cxnSpMkLst>
            <pc:docMk/>
            <pc:sldMk cId="3836352115" sldId="336"/>
            <ac:cxnSpMk id="43" creationId="{FB58C672-45E8-B33E-A02E-C9E9112912FC}"/>
          </ac:cxnSpMkLst>
        </pc:cxnChg>
        <pc:cxnChg chg="mod">
          <ac:chgData name="冨田 恵子" userId="882064ef-3a5e-4f36-a386-36a6ca0a7251" providerId="ADAL" clId="{06433AE7-DDF4-4122-A251-8E3B74ED2E2E}" dt="2023-11-16T08:41:46.970" v="3206" actId="165"/>
          <ac:cxnSpMkLst>
            <pc:docMk/>
            <pc:sldMk cId="3836352115" sldId="336"/>
            <ac:cxnSpMk id="48" creationId="{FA3B03EE-A66B-06EA-074E-3A99C706ABB2}"/>
          </ac:cxnSpMkLst>
        </pc:cxnChg>
        <pc:cxnChg chg="mod">
          <ac:chgData name="冨田 恵子" userId="882064ef-3a5e-4f36-a386-36a6ca0a7251" providerId="ADAL" clId="{06433AE7-DDF4-4122-A251-8E3B74ED2E2E}" dt="2023-11-16T08:41:46.970" v="3206" actId="165"/>
          <ac:cxnSpMkLst>
            <pc:docMk/>
            <pc:sldMk cId="3836352115" sldId="336"/>
            <ac:cxnSpMk id="49" creationId="{50F9B991-B337-AADE-FB4E-C481F7F0B253}"/>
          </ac:cxnSpMkLst>
        </pc:cxnChg>
        <pc:cxnChg chg="mod">
          <ac:chgData name="冨田 恵子" userId="882064ef-3a5e-4f36-a386-36a6ca0a7251" providerId="ADAL" clId="{06433AE7-DDF4-4122-A251-8E3B74ED2E2E}" dt="2023-11-16T08:39:22.380" v="3107"/>
          <ac:cxnSpMkLst>
            <pc:docMk/>
            <pc:sldMk cId="3836352115" sldId="336"/>
            <ac:cxnSpMk id="58" creationId="{D8FB349A-FEE5-EA5E-4214-C154D42FC10D}"/>
          </ac:cxnSpMkLst>
        </pc:cxnChg>
        <pc:cxnChg chg="mod">
          <ac:chgData name="冨田 恵子" userId="882064ef-3a5e-4f36-a386-36a6ca0a7251" providerId="ADAL" clId="{06433AE7-DDF4-4122-A251-8E3B74ED2E2E}" dt="2023-11-16T08:39:22.380" v="3107"/>
          <ac:cxnSpMkLst>
            <pc:docMk/>
            <pc:sldMk cId="3836352115" sldId="336"/>
            <ac:cxnSpMk id="59" creationId="{0F6EE108-FC4D-65AF-BA1B-A6CC25C11B41}"/>
          </ac:cxnSpMkLst>
        </pc:cxnChg>
        <pc:cxnChg chg="mod">
          <ac:chgData name="冨田 恵子" userId="882064ef-3a5e-4f36-a386-36a6ca0a7251" providerId="ADAL" clId="{06433AE7-DDF4-4122-A251-8E3B74ED2E2E}" dt="2023-11-16T08:39:22.380" v="3107"/>
          <ac:cxnSpMkLst>
            <pc:docMk/>
            <pc:sldMk cId="3836352115" sldId="336"/>
            <ac:cxnSpMk id="64" creationId="{E14FB9B2-5361-F515-DE56-0474E0CDA88A}"/>
          </ac:cxnSpMkLst>
        </pc:cxnChg>
        <pc:cxnChg chg="mod">
          <ac:chgData name="冨田 恵子" userId="882064ef-3a5e-4f36-a386-36a6ca0a7251" providerId="ADAL" clId="{06433AE7-DDF4-4122-A251-8E3B74ED2E2E}" dt="2023-11-16T08:39:22.380" v="3107"/>
          <ac:cxnSpMkLst>
            <pc:docMk/>
            <pc:sldMk cId="3836352115" sldId="336"/>
            <ac:cxnSpMk id="65" creationId="{FF5F8755-43D1-F83C-CFCC-03060EDB1239}"/>
          </ac:cxnSpMkLst>
        </pc:cxnChg>
        <pc:cxnChg chg="mod">
          <ac:chgData name="冨田 恵子" userId="882064ef-3a5e-4f36-a386-36a6ca0a7251" providerId="ADAL" clId="{06433AE7-DDF4-4122-A251-8E3B74ED2E2E}" dt="2023-11-16T08:39:22.380" v="3107"/>
          <ac:cxnSpMkLst>
            <pc:docMk/>
            <pc:sldMk cId="3836352115" sldId="336"/>
            <ac:cxnSpMk id="70" creationId="{53A0A6DB-1B1E-0B58-68EF-EA63CA821138}"/>
          </ac:cxnSpMkLst>
        </pc:cxnChg>
        <pc:cxnChg chg="mod">
          <ac:chgData name="冨田 恵子" userId="882064ef-3a5e-4f36-a386-36a6ca0a7251" providerId="ADAL" clId="{06433AE7-DDF4-4122-A251-8E3B74ED2E2E}" dt="2023-11-16T08:39:22.380" v="3107"/>
          <ac:cxnSpMkLst>
            <pc:docMk/>
            <pc:sldMk cId="3836352115" sldId="336"/>
            <ac:cxnSpMk id="71" creationId="{A7C9C859-E45C-6693-F81D-77BA3C79D5D2}"/>
          </ac:cxnSpMkLst>
        </pc:cxnChg>
        <pc:cxnChg chg="mod">
          <ac:chgData name="冨田 恵子" userId="882064ef-3a5e-4f36-a386-36a6ca0a7251" providerId="ADAL" clId="{06433AE7-DDF4-4122-A251-8E3B74ED2E2E}" dt="2023-11-16T08:39:22.380" v="3107"/>
          <ac:cxnSpMkLst>
            <pc:docMk/>
            <pc:sldMk cId="3836352115" sldId="336"/>
            <ac:cxnSpMk id="76" creationId="{CDC80A3F-AAE9-84F8-885E-305D517DE337}"/>
          </ac:cxnSpMkLst>
        </pc:cxnChg>
        <pc:cxnChg chg="mod">
          <ac:chgData name="冨田 恵子" userId="882064ef-3a5e-4f36-a386-36a6ca0a7251" providerId="ADAL" clId="{06433AE7-DDF4-4122-A251-8E3B74ED2E2E}" dt="2023-11-16T08:39:22.380" v="3107"/>
          <ac:cxnSpMkLst>
            <pc:docMk/>
            <pc:sldMk cId="3836352115" sldId="336"/>
            <ac:cxnSpMk id="77" creationId="{EF1DFA9F-2881-7EDD-0A88-C38334245E1B}"/>
          </ac:cxnSpMkLst>
        </pc:cxnChg>
        <pc:cxnChg chg="mod">
          <ac:chgData name="冨田 恵子" userId="882064ef-3a5e-4f36-a386-36a6ca0a7251" providerId="ADAL" clId="{06433AE7-DDF4-4122-A251-8E3B74ED2E2E}" dt="2023-11-16T08:42:35.443" v="3225"/>
          <ac:cxnSpMkLst>
            <pc:docMk/>
            <pc:sldMk cId="3836352115" sldId="336"/>
            <ac:cxnSpMk id="90" creationId="{D87336EE-B71F-997B-2058-82D92A19841F}"/>
          </ac:cxnSpMkLst>
        </pc:cxnChg>
        <pc:cxnChg chg="mod">
          <ac:chgData name="冨田 恵子" userId="882064ef-3a5e-4f36-a386-36a6ca0a7251" providerId="ADAL" clId="{06433AE7-DDF4-4122-A251-8E3B74ED2E2E}" dt="2023-11-16T08:42:35.443" v="3225"/>
          <ac:cxnSpMkLst>
            <pc:docMk/>
            <pc:sldMk cId="3836352115" sldId="336"/>
            <ac:cxnSpMk id="91" creationId="{8F0F1113-0D0B-8907-A9EE-4E36DE9FC214}"/>
          </ac:cxnSpMkLst>
        </pc:cxnChg>
        <pc:cxnChg chg="mod">
          <ac:chgData name="冨田 恵子" userId="882064ef-3a5e-4f36-a386-36a6ca0a7251" providerId="ADAL" clId="{06433AE7-DDF4-4122-A251-8E3B74ED2E2E}" dt="2023-11-16T08:42:35.443" v="3225"/>
          <ac:cxnSpMkLst>
            <pc:docMk/>
            <pc:sldMk cId="3836352115" sldId="336"/>
            <ac:cxnSpMk id="96" creationId="{7224D2DC-9783-9A36-BD74-A1CF67EDA5A3}"/>
          </ac:cxnSpMkLst>
        </pc:cxnChg>
        <pc:cxnChg chg="mod">
          <ac:chgData name="冨田 恵子" userId="882064ef-3a5e-4f36-a386-36a6ca0a7251" providerId="ADAL" clId="{06433AE7-DDF4-4122-A251-8E3B74ED2E2E}" dt="2023-11-16T08:42:35.443" v="3225"/>
          <ac:cxnSpMkLst>
            <pc:docMk/>
            <pc:sldMk cId="3836352115" sldId="336"/>
            <ac:cxnSpMk id="97" creationId="{E332191E-DD0A-D62D-D051-3636FDD78C1B}"/>
          </ac:cxnSpMkLst>
        </pc:cxnChg>
        <pc:cxnChg chg="mod">
          <ac:chgData name="冨田 恵子" userId="882064ef-3a5e-4f36-a386-36a6ca0a7251" providerId="ADAL" clId="{06433AE7-DDF4-4122-A251-8E3B74ED2E2E}" dt="2023-11-16T08:42:35.443" v="3225"/>
          <ac:cxnSpMkLst>
            <pc:docMk/>
            <pc:sldMk cId="3836352115" sldId="336"/>
            <ac:cxnSpMk id="102" creationId="{A1640531-D703-5BA4-DD68-3BA5992C4050}"/>
          </ac:cxnSpMkLst>
        </pc:cxnChg>
        <pc:cxnChg chg="mod">
          <ac:chgData name="冨田 恵子" userId="882064ef-3a5e-4f36-a386-36a6ca0a7251" providerId="ADAL" clId="{06433AE7-DDF4-4122-A251-8E3B74ED2E2E}" dt="2023-11-16T08:42:35.443" v="3225"/>
          <ac:cxnSpMkLst>
            <pc:docMk/>
            <pc:sldMk cId="3836352115" sldId="336"/>
            <ac:cxnSpMk id="103" creationId="{A4982558-7757-A461-0E12-639C2A7BA170}"/>
          </ac:cxnSpMkLst>
        </pc:cxnChg>
        <pc:cxnChg chg="mod">
          <ac:chgData name="冨田 恵子" userId="882064ef-3a5e-4f36-a386-36a6ca0a7251" providerId="ADAL" clId="{06433AE7-DDF4-4122-A251-8E3B74ED2E2E}" dt="2023-11-16T08:42:35.443" v="3225"/>
          <ac:cxnSpMkLst>
            <pc:docMk/>
            <pc:sldMk cId="3836352115" sldId="336"/>
            <ac:cxnSpMk id="108" creationId="{F7D12ACF-AC44-E103-3BD2-DD09BA1F45B2}"/>
          </ac:cxnSpMkLst>
        </pc:cxnChg>
        <pc:cxnChg chg="mod">
          <ac:chgData name="冨田 恵子" userId="882064ef-3a5e-4f36-a386-36a6ca0a7251" providerId="ADAL" clId="{06433AE7-DDF4-4122-A251-8E3B74ED2E2E}" dt="2023-11-16T08:42:35.443" v="3225"/>
          <ac:cxnSpMkLst>
            <pc:docMk/>
            <pc:sldMk cId="3836352115" sldId="336"/>
            <ac:cxnSpMk id="109" creationId="{1CA5AC89-F8FB-6ED6-CA3B-7E41CBAE2092}"/>
          </ac:cxnSpMkLst>
        </pc:cxnChg>
      </pc:sldChg>
      <pc:sldChg chg="addSp delSp modSp add mod">
        <pc:chgData name="冨田 恵子" userId="882064ef-3a5e-4f36-a386-36a6ca0a7251" providerId="ADAL" clId="{06433AE7-DDF4-4122-A251-8E3B74ED2E2E}" dt="2023-11-20T00:53:26.489" v="5417" actId="207"/>
        <pc:sldMkLst>
          <pc:docMk/>
          <pc:sldMk cId="4200699319" sldId="337"/>
        </pc:sldMkLst>
        <pc:spChg chg="mod">
          <ac:chgData name="冨田 恵子" userId="882064ef-3a5e-4f36-a386-36a6ca0a7251" providerId="ADAL" clId="{06433AE7-DDF4-4122-A251-8E3B74ED2E2E}" dt="2023-11-17T04:55:38.142" v="5368" actId="1076"/>
          <ac:spMkLst>
            <pc:docMk/>
            <pc:sldMk cId="4200699319" sldId="337"/>
            <ac:spMk id="2" creationId="{AD06CEFB-0B79-BC50-7763-29F76C4D5F56}"/>
          </ac:spMkLst>
        </pc:spChg>
        <pc:spChg chg="mod">
          <ac:chgData name="冨田 恵子" userId="882064ef-3a5e-4f36-a386-36a6ca0a7251" providerId="ADAL" clId="{06433AE7-DDF4-4122-A251-8E3B74ED2E2E}" dt="2023-11-17T04:55:50.359" v="5370" actId="1076"/>
          <ac:spMkLst>
            <pc:docMk/>
            <pc:sldMk cId="4200699319" sldId="337"/>
            <ac:spMk id="3" creationId="{8DF46962-3E9B-782A-F829-3AFA5AF258D2}"/>
          </ac:spMkLst>
        </pc:spChg>
        <pc:spChg chg="mod ord">
          <ac:chgData name="冨田 恵子" userId="882064ef-3a5e-4f36-a386-36a6ca0a7251" providerId="ADAL" clId="{06433AE7-DDF4-4122-A251-8E3B74ED2E2E}" dt="2023-11-17T04:56:35.920" v="5388" actId="14100"/>
          <ac:spMkLst>
            <pc:docMk/>
            <pc:sldMk cId="4200699319" sldId="337"/>
            <ac:spMk id="5" creationId="{A6C9E0DA-04F5-7CA7-5108-6D58580E9597}"/>
          </ac:spMkLst>
        </pc:spChg>
        <pc:spChg chg="add mod">
          <ac:chgData name="冨田 恵子" userId="882064ef-3a5e-4f36-a386-36a6ca0a7251" providerId="ADAL" clId="{06433AE7-DDF4-4122-A251-8E3B74ED2E2E}" dt="2023-11-17T02:15:19.439" v="4206" actId="164"/>
          <ac:spMkLst>
            <pc:docMk/>
            <pc:sldMk cId="4200699319" sldId="337"/>
            <ac:spMk id="6" creationId="{3DB993E6-3A2B-396C-4908-79C08FA30130}"/>
          </ac:spMkLst>
        </pc:spChg>
        <pc:spChg chg="mod topLvl">
          <ac:chgData name="冨田 恵子" userId="882064ef-3a5e-4f36-a386-36a6ca0a7251" providerId="ADAL" clId="{06433AE7-DDF4-4122-A251-8E3B74ED2E2E}" dt="2023-11-17T02:15:19.439" v="4206" actId="164"/>
          <ac:spMkLst>
            <pc:docMk/>
            <pc:sldMk cId="4200699319" sldId="337"/>
            <ac:spMk id="7" creationId="{143F8547-B848-623A-9E0E-C655C7302423}"/>
          </ac:spMkLst>
        </pc:spChg>
        <pc:spChg chg="del mod topLvl">
          <ac:chgData name="冨田 恵子" userId="882064ef-3a5e-4f36-a386-36a6ca0a7251" providerId="ADAL" clId="{06433AE7-DDF4-4122-A251-8E3B74ED2E2E}" dt="2023-11-17T01:38:17.335" v="3751" actId="478"/>
          <ac:spMkLst>
            <pc:docMk/>
            <pc:sldMk cId="4200699319" sldId="337"/>
            <ac:spMk id="8" creationId="{773A3548-4339-E03B-2C0F-FA0BDDE82C28}"/>
          </ac:spMkLst>
        </pc:spChg>
        <pc:spChg chg="del mod topLvl">
          <ac:chgData name="冨田 恵子" userId="882064ef-3a5e-4f36-a386-36a6ca0a7251" providerId="ADAL" clId="{06433AE7-DDF4-4122-A251-8E3B74ED2E2E}" dt="2023-11-17T01:38:17.335" v="3751" actId="478"/>
          <ac:spMkLst>
            <pc:docMk/>
            <pc:sldMk cId="4200699319" sldId="337"/>
            <ac:spMk id="9" creationId="{02FA57D3-5774-17A2-7903-6BCE9DA3176B}"/>
          </ac:spMkLst>
        </pc:spChg>
        <pc:spChg chg="mod topLvl">
          <ac:chgData name="冨田 恵子" userId="882064ef-3a5e-4f36-a386-36a6ca0a7251" providerId="ADAL" clId="{06433AE7-DDF4-4122-A251-8E3B74ED2E2E}" dt="2023-11-17T02:15:19.439" v="4206" actId="164"/>
          <ac:spMkLst>
            <pc:docMk/>
            <pc:sldMk cId="4200699319" sldId="337"/>
            <ac:spMk id="10" creationId="{93CC7C14-F6AE-DB77-21B6-3F6BC75504CC}"/>
          </ac:spMkLst>
        </pc:spChg>
        <pc:spChg chg="mod topLvl">
          <ac:chgData name="冨田 恵子" userId="882064ef-3a5e-4f36-a386-36a6ca0a7251" providerId="ADAL" clId="{06433AE7-DDF4-4122-A251-8E3B74ED2E2E}" dt="2023-11-17T02:15:19.439" v="4206" actId="164"/>
          <ac:spMkLst>
            <pc:docMk/>
            <pc:sldMk cId="4200699319" sldId="337"/>
            <ac:spMk id="12" creationId="{108C2035-97F3-9583-4AFD-3EFFB69A2369}"/>
          </ac:spMkLst>
        </pc:spChg>
        <pc:spChg chg="add del mod">
          <ac:chgData name="冨田 恵子" userId="882064ef-3a5e-4f36-a386-36a6ca0a7251" providerId="ADAL" clId="{06433AE7-DDF4-4122-A251-8E3B74ED2E2E}" dt="2023-11-17T02:15:19.439" v="4206" actId="164"/>
          <ac:spMkLst>
            <pc:docMk/>
            <pc:sldMk cId="4200699319" sldId="337"/>
            <ac:spMk id="15" creationId="{78F5F8C3-D1EE-648A-7D8F-B9CE36BF65E7}"/>
          </ac:spMkLst>
        </pc:spChg>
        <pc:spChg chg="add del mod">
          <ac:chgData name="冨田 恵子" userId="882064ef-3a5e-4f36-a386-36a6ca0a7251" providerId="ADAL" clId="{06433AE7-DDF4-4122-A251-8E3B74ED2E2E}" dt="2023-11-17T02:12:12.077" v="4136" actId="478"/>
          <ac:spMkLst>
            <pc:docMk/>
            <pc:sldMk cId="4200699319" sldId="337"/>
            <ac:spMk id="18" creationId="{00616EB8-C4A4-2AF1-F1C1-40C5912AC0C3}"/>
          </ac:spMkLst>
        </pc:spChg>
        <pc:spChg chg="mod">
          <ac:chgData name="冨田 恵子" userId="882064ef-3a5e-4f36-a386-36a6ca0a7251" providerId="ADAL" clId="{06433AE7-DDF4-4122-A251-8E3B74ED2E2E}" dt="2023-11-20T00:53:26.489" v="5417" actId="207"/>
          <ac:spMkLst>
            <pc:docMk/>
            <pc:sldMk cId="4200699319" sldId="337"/>
            <ac:spMk id="21" creationId="{A575D500-2B03-6425-3F55-636F6C5E0401}"/>
          </ac:spMkLst>
        </pc:spChg>
        <pc:spChg chg="add del mod">
          <ac:chgData name="冨田 恵子" userId="882064ef-3a5e-4f36-a386-36a6ca0a7251" providerId="ADAL" clId="{06433AE7-DDF4-4122-A251-8E3B74ED2E2E}" dt="2023-11-17T02:12:12.077" v="4136" actId="478"/>
          <ac:spMkLst>
            <pc:docMk/>
            <pc:sldMk cId="4200699319" sldId="337"/>
            <ac:spMk id="23" creationId="{34E40341-9A57-414A-17C6-093F0E4BBDFC}"/>
          </ac:spMkLst>
        </pc:spChg>
        <pc:spChg chg="mod topLvl">
          <ac:chgData name="冨田 恵子" userId="882064ef-3a5e-4f36-a386-36a6ca0a7251" providerId="ADAL" clId="{06433AE7-DDF4-4122-A251-8E3B74ED2E2E}" dt="2023-11-17T02:15:19.439" v="4206" actId="164"/>
          <ac:spMkLst>
            <pc:docMk/>
            <pc:sldMk cId="4200699319" sldId="337"/>
            <ac:spMk id="26" creationId="{355661E0-AC71-396C-938E-CB0DCDD888F7}"/>
          </ac:spMkLst>
        </pc:spChg>
        <pc:spChg chg="add del mod">
          <ac:chgData name="冨田 恵子" userId="882064ef-3a5e-4f36-a386-36a6ca0a7251" providerId="ADAL" clId="{06433AE7-DDF4-4122-A251-8E3B74ED2E2E}" dt="2023-11-17T02:12:12.077" v="4136" actId="478"/>
          <ac:spMkLst>
            <pc:docMk/>
            <pc:sldMk cId="4200699319" sldId="337"/>
            <ac:spMk id="28" creationId="{1817FB0B-A9F1-A35D-C923-0A43DC1F73C8}"/>
          </ac:spMkLst>
        </pc:spChg>
        <pc:spChg chg="add del mod">
          <ac:chgData name="冨田 恵子" userId="882064ef-3a5e-4f36-a386-36a6ca0a7251" providerId="ADAL" clId="{06433AE7-DDF4-4122-A251-8E3B74ED2E2E}" dt="2023-11-17T02:12:12.077" v="4136" actId="478"/>
          <ac:spMkLst>
            <pc:docMk/>
            <pc:sldMk cId="4200699319" sldId="337"/>
            <ac:spMk id="29" creationId="{3763703E-F0A5-4FA4-E38C-37F5621005C2}"/>
          </ac:spMkLst>
        </pc:spChg>
        <pc:spChg chg="add del mod">
          <ac:chgData name="冨田 恵子" userId="882064ef-3a5e-4f36-a386-36a6ca0a7251" providerId="ADAL" clId="{06433AE7-DDF4-4122-A251-8E3B74ED2E2E}" dt="2023-11-17T02:12:12.077" v="4136" actId="478"/>
          <ac:spMkLst>
            <pc:docMk/>
            <pc:sldMk cId="4200699319" sldId="337"/>
            <ac:spMk id="30" creationId="{2AD50CCE-4D3F-556C-07CF-8AC8C28CD0F8}"/>
          </ac:spMkLst>
        </pc:spChg>
        <pc:spChg chg="add del mod">
          <ac:chgData name="冨田 恵子" userId="882064ef-3a5e-4f36-a386-36a6ca0a7251" providerId="ADAL" clId="{06433AE7-DDF4-4122-A251-8E3B74ED2E2E}" dt="2023-11-17T02:12:12.077" v="4136" actId="478"/>
          <ac:spMkLst>
            <pc:docMk/>
            <pc:sldMk cId="4200699319" sldId="337"/>
            <ac:spMk id="31" creationId="{28948E59-7DA8-6679-4EA8-D2C05645D791}"/>
          </ac:spMkLst>
        </pc:spChg>
        <pc:spChg chg="add del mod">
          <ac:chgData name="冨田 恵子" userId="882064ef-3a5e-4f36-a386-36a6ca0a7251" providerId="ADAL" clId="{06433AE7-DDF4-4122-A251-8E3B74ED2E2E}" dt="2023-11-17T02:12:04.652" v="4135" actId="478"/>
          <ac:spMkLst>
            <pc:docMk/>
            <pc:sldMk cId="4200699319" sldId="337"/>
            <ac:spMk id="33" creationId="{38497BCD-10F7-9F26-CC93-59744332989F}"/>
          </ac:spMkLst>
        </pc:spChg>
        <pc:spChg chg="add del mod">
          <ac:chgData name="冨田 恵子" userId="882064ef-3a5e-4f36-a386-36a6ca0a7251" providerId="ADAL" clId="{06433AE7-DDF4-4122-A251-8E3B74ED2E2E}" dt="2023-11-17T02:12:04.652" v="4135" actId="478"/>
          <ac:spMkLst>
            <pc:docMk/>
            <pc:sldMk cId="4200699319" sldId="337"/>
            <ac:spMk id="34" creationId="{46825AB8-BDF4-0B65-43C0-FC2F1B62D0C3}"/>
          </ac:spMkLst>
        </pc:spChg>
        <pc:spChg chg="mod">
          <ac:chgData name="冨田 恵子" userId="882064ef-3a5e-4f36-a386-36a6ca0a7251" providerId="ADAL" clId="{06433AE7-DDF4-4122-A251-8E3B74ED2E2E}" dt="2023-11-17T04:56:51.662" v="5389" actId="1076"/>
          <ac:spMkLst>
            <pc:docMk/>
            <pc:sldMk cId="4200699319" sldId="337"/>
            <ac:spMk id="69" creationId="{A276CD2D-6102-FD9F-1B8A-31492FC722F7}"/>
          </ac:spMkLst>
        </pc:spChg>
        <pc:spChg chg="mod">
          <ac:chgData name="冨田 恵子" userId="882064ef-3a5e-4f36-a386-36a6ca0a7251" providerId="ADAL" clId="{06433AE7-DDF4-4122-A251-8E3B74ED2E2E}" dt="2023-11-17T02:14:47.654" v="4204" actId="12789"/>
          <ac:spMkLst>
            <pc:docMk/>
            <pc:sldMk cId="4200699319" sldId="337"/>
            <ac:spMk id="70" creationId="{08ADB8BA-9EE7-F83A-5FAD-B6ABB67D3E5E}"/>
          </ac:spMkLst>
        </pc:spChg>
        <pc:spChg chg="mod">
          <ac:chgData name="冨田 恵子" userId="882064ef-3a5e-4f36-a386-36a6ca0a7251" providerId="ADAL" clId="{06433AE7-DDF4-4122-A251-8E3B74ED2E2E}" dt="2023-11-17T04:55:55.350" v="5371" actId="1076"/>
          <ac:spMkLst>
            <pc:docMk/>
            <pc:sldMk cId="4200699319" sldId="337"/>
            <ac:spMk id="71" creationId="{BD849DCE-AC3E-B88F-D092-656C5F6D7CFE}"/>
          </ac:spMkLst>
        </pc:spChg>
        <pc:spChg chg="add del mod">
          <ac:chgData name="冨田 恵子" userId="882064ef-3a5e-4f36-a386-36a6ca0a7251" providerId="ADAL" clId="{06433AE7-DDF4-4122-A251-8E3B74ED2E2E}" dt="2023-11-17T04:27:16.602" v="4571" actId="1076"/>
          <ac:spMkLst>
            <pc:docMk/>
            <pc:sldMk cId="4200699319" sldId="337"/>
            <ac:spMk id="72" creationId="{007E3DC8-A3EA-C801-6FD4-77F042E061BA}"/>
          </ac:spMkLst>
        </pc:spChg>
        <pc:spChg chg="mod">
          <ac:chgData name="冨田 恵子" userId="882064ef-3a5e-4f36-a386-36a6ca0a7251" providerId="ADAL" clId="{06433AE7-DDF4-4122-A251-8E3B74ED2E2E}" dt="2023-11-17T04:57:43.304" v="5396" actId="14100"/>
          <ac:spMkLst>
            <pc:docMk/>
            <pc:sldMk cId="4200699319" sldId="337"/>
            <ac:spMk id="73" creationId="{C45BCF76-C253-6A3F-44DF-EAAD04EE6CB1}"/>
          </ac:spMkLst>
        </pc:spChg>
        <pc:spChg chg="add del mod">
          <ac:chgData name="冨田 恵子" userId="882064ef-3a5e-4f36-a386-36a6ca0a7251" providerId="ADAL" clId="{06433AE7-DDF4-4122-A251-8E3B74ED2E2E}" dt="2023-11-17T02:12:04.652" v="4135" actId="478"/>
          <ac:spMkLst>
            <pc:docMk/>
            <pc:sldMk cId="4200699319" sldId="337"/>
            <ac:spMk id="74" creationId="{CC0FA34D-6FED-DBA7-27AB-56D7A511DED3}"/>
          </ac:spMkLst>
        </pc:spChg>
        <pc:spChg chg="add del mod">
          <ac:chgData name="冨田 恵子" userId="882064ef-3a5e-4f36-a386-36a6ca0a7251" providerId="ADAL" clId="{06433AE7-DDF4-4122-A251-8E3B74ED2E2E}" dt="2023-11-17T02:12:04.652" v="4135" actId="478"/>
          <ac:spMkLst>
            <pc:docMk/>
            <pc:sldMk cId="4200699319" sldId="337"/>
            <ac:spMk id="75" creationId="{08050B07-637D-F35A-24BA-DC311B329A0B}"/>
          </ac:spMkLst>
        </pc:spChg>
        <pc:spChg chg="add del mod">
          <ac:chgData name="冨田 恵子" userId="882064ef-3a5e-4f36-a386-36a6ca0a7251" providerId="ADAL" clId="{06433AE7-DDF4-4122-A251-8E3B74ED2E2E}" dt="2023-11-17T02:12:04.652" v="4135" actId="478"/>
          <ac:spMkLst>
            <pc:docMk/>
            <pc:sldMk cId="4200699319" sldId="337"/>
            <ac:spMk id="76" creationId="{A966C896-8BA0-5119-9EB9-E1BE3712E525}"/>
          </ac:spMkLst>
        </pc:spChg>
        <pc:spChg chg="add del mod">
          <ac:chgData name="冨田 恵子" userId="882064ef-3a5e-4f36-a386-36a6ca0a7251" providerId="ADAL" clId="{06433AE7-DDF4-4122-A251-8E3B74ED2E2E}" dt="2023-11-17T02:12:04.652" v="4135" actId="478"/>
          <ac:spMkLst>
            <pc:docMk/>
            <pc:sldMk cId="4200699319" sldId="337"/>
            <ac:spMk id="77" creationId="{D541F152-7A5F-B51D-E674-203744D7A18A}"/>
          </ac:spMkLst>
        </pc:spChg>
        <pc:spChg chg="mod">
          <ac:chgData name="冨田 恵子" userId="882064ef-3a5e-4f36-a386-36a6ca0a7251" providerId="ADAL" clId="{06433AE7-DDF4-4122-A251-8E3B74ED2E2E}" dt="2023-11-17T02:25:55.291" v="4233"/>
          <ac:spMkLst>
            <pc:docMk/>
            <pc:sldMk cId="4200699319" sldId="337"/>
            <ac:spMk id="81" creationId="{B1CEDF13-5E42-9100-D930-6C18966487F2}"/>
          </ac:spMkLst>
        </pc:spChg>
        <pc:spChg chg="mod">
          <ac:chgData name="冨田 恵子" userId="882064ef-3a5e-4f36-a386-36a6ca0a7251" providerId="ADAL" clId="{06433AE7-DDF4-4122-A251-8E3B74ED2E2E}" dt="2023-11-17T02:25:55.291" v="4233"/>
          <ac:spMkLst>
            <pc:docMk/>
            <pc:sldMk cId="4200699319" sldId="337"/>
            <ac:spMk id="82" creationId="{2646EE8A-D7CA-89EF-462E-A5AD635E2DED}"/>
          </ac:spMkLst>
        </pc:spChg>
        <pc:spChg chg="mod">
          <ac:chgData name="冨田 恵子" userId="882064ef-3a5e-4f36-a386-36a6ca0a7251" providerId="ADAL" clId="{06433AE7-DDF4-4122-A251-8E3B74ED2E2E}" dt="2023-11-17T02:25:55.291" v="4233"/>
          <ac:spMkLst>
            <pc:docMk/>
            <pc:sldMk cId="4200699319" sldId="337"/>
            <ac:spMk id="83" creationId="{1C494664-DC73-B395-0421-95C7CD6C571B}"/>
          </ac:spMkLst>
        </pc:spChg>
        <pc:spChg chg="mod">
          <ac:chgData name="冨田 恵子" userId="882064ef-3a5e-4f36-a386-36a6ca0a7251" providerId="ADAL" clId="{06433AE7-DDF4-4122-A251-8E3B74ED2E2E}" dt="2023-11-17T02:25:55.291" v="4233"/>
          <ac:spMkLst>
            <pc:docMk/>
            <pc:sldMk cId="4200699319" sldId="337"/>
            <ac:spMk id="84" creationId="{493C8A3A-6FDC-186F-DE36-28472E44E5F5}"/>
          </ac:spMkLst>
        </pc:spChg>
        <pc:spChg chg="mod">
          <ac:chgData name="冨田 恵子" userId="882064ef-3a5e-4f36-a386-36a6ca0a7251" providerId="ADAL" clId="{06433AE7-DDF4-4122-A251-8E3B74ED2E2E}" dt="2023-11-17T02:25:55.291" v="4233"/>
          <ac:spMkLst>
            <pc:docMk/>
            <pc:sldMk cId="4200699319" sldId="337"/>
            <ac:spMk id="85" creationId="{C2156D91-3950-34FB-2532-F07741496A57}"/>
          </ac:spMkLst>
        </pc:spChg>
        <pc:spChg chg="mod">
          <ac:chgData name="冨田 恵子" userId="882064ef-3a5e-4f36-a386-36a6ca0a7251" providerId="ADAL" clId="{06433AE7-DDF4-4122-A251-8E3B74ED2E2E}" dt="2023-11-17T02:28:46.999" v="4288" actId="20577"/>
          <ac:spMkLst>
            <pc:docMk/>
            <pc:sldMk cId="4200699319" sldId="337"/>
            <ac:spMk id="86" creationId="{73A18EEC-9A3C-8557-74A7-EE12E177D49D}"/>
          </ac:spMkLst>
        </pc:spChg>
        <pc:spChg chg="mod topLvl">
          <ac:chgData name="冨田 恵子" userId="882064ef-3a5e-4f36-a386-36a6ca0a7251" providerId="ADAL" clId="{06433AE7-DDF4-4122-A251-8E3B74ED2E2E}" dt="2023-11-17T04:39:09.518" v="4794" actId="338"/>
          <ac:spMkLst>
            <pc:docMk/>
            <pc:sldMk cId="4200699319" sldId="337"/>
            <ac:spMk id="88" creationId="{D990724E-0A19-4A28-3DDD-60000697C3CA}"/>
          </ac:spMkLst>
        </pc:spChg>
        <pc:spChg chg="mod topLvl">
          <ac:chgData name="冨田 恵子" userId="882064ef-3a5e-4f36-a386-36a6ca0a7251" providerId="ADAL" clId="{06433AE7-DDF4-4122-A251-8E3B74ED2E2E}" dt="2023-11-17T04:39:09.518" v="4794" actId="338"/>
          <ac:spMkLst>
            <pc:docMk/>
            <pc:sldMk cId="4200699319" sldId="337"/>
            <ac:spMk id="89" creationId="{453E85A2-D299-C645-C285-A8F44B026E9B}"/>
          </ac:spMkLst>
        </pc:spChg>
        <pc:spChg chg="mod topLvl">
          <ac:chgData name="冨田 恵子" userId="882064ef-3a5e-4f36-a386-36a6ca0a7251" providerId="ADAL" clId="{06433AE7-DDF4-4122-A251-8E3B74ED2E2E}" dt="2023-11-17T04:39:09.518" v="4794" actId="338"/>
          <ac:spMkLst>
            <pc:docMk/>
            <pc:sldMk cId="4200699319" sldId="337"/>
            <ac:spMk id="90" creationId="{FD22ABC2-355F-711D-BEC9-60A362E00CB6}"/>
          </ac:spMkLst>
        </pc:spChg>
        <pc:spChg chg="mod topLvl">
          <ac:chgData name="冨田 恵子" userId="882064ef-3a5e-4f36-a386-36a6ca0a7251" providerId="ADAL" clId="{06433AE7-DDF4-4122-A251-8E3B74ED2E2E}" dt="2023-11-17T04:39:09.518" v="4794" actId="338"/>
          <ac:spMkLst>
            <pc:docMk/>
            <pc:sldMk cId="4200699319" sldId="337"/>
            <ac:spMk id="91" creationId="{8C6B692C-5868-F2FD-2F5F-BEC0475C6555}"/>
          </ac:spMkLst>
        </pc:spChg>
        <pc:spChg chg="del mod topLvl">
          <ac:chgData name="冨田 恵子" userId="882064ef-3a5e-4f36-a386-36a6ca0a7251" providerId="ADAL" clId="{06433AE7-DDF4-4122-A251-8E3B74ED2E2E}" dt="2023-11-17T02:35:04.914" v="4318" actId="478"/>
          <ac:spMkLst>
            <pc:docMk/>
            <pc:sldMk cId="4200699319" sldId="337"/>
            <ac:spMk id="92" creationId="{133EE76A-4669-68FB-EC90-1107CF277172}"/>
          </ac:spMkLst>
        </pc:spChg>
        <pc:spChg chg="del mod topLvl">
          <ac:chgData name="冨田 恵子" userId="882064ef-3a5e-4f36-a386-36a6ca0a7251" providerId="ADAL" clId="{06433AE7-DDF4-4122-A251-8E3B74ED2E2E}" dt="2023-11-17T04:35:12.078" v="4692" actId="478"/>
          <ac:spMkLst>
            <pc:docMk/>
            <pc:sldMk cId="4200699319" sldId="337"/>
            <ac:spMk id="93" creationId="{89FFA087-84CE-2B66-20FD-A33DA56C384F}"/>
          </ac:spMkLst>
        </pc:spChg>
        <pc:spChg chg="add mod topLvl">
          <ac:chgData name="冨田 恵子" userId="882064ef-3a5e-4f36-a386-36a6ca0a7251" providerId="ADAL" clId="{06433AE7-DDF4-4122-A251-8E3B74ED2E2E}" dt="2023-11-17T04:48:31.652" v="5254" actId="165"/>
          <ac:spMkLst>
            <pc:docMk/>
            <pc:sldMk cId="4200699319" sldId="337"/>
            <ac:spMk id="94" creationId="{D354EDB4-C23A-0094-01AA-64F6471D35EF}"/>
          </ac:spMkLst>
        </pc:spChg>
        <pc:spChg chg="add del mod">
          <ac:chgData name="冨田 恵子" userId="882064ef-3a5e-4f36-a386-36a6ca0a7251" providerId="ADAL" clId="{06433AE7-DDF4-4122-A251-8E3B74ED2E2E}" dt="2023-11-17T04:30:34.128" v="4602" actId="478"/>
          <ac:spMkLst>
            <pc:docMk/>
            <pc:sldMk cId="4200699319" sldId="337"/>
            <ac:spMk id="96" creationId="{25B31B9A-8D41-8268-4902-737F161596EC}"/>
          </ac:spMkLst>
        </pc:spChg>
        <pc:spChg chg="add del mod">
          <ac:chgData name="冨田 恵子" userId="882064ef-3a5e-4f36-a386-36a6ca0a7251" providerId="ADAL" clId="{06433AE7-DDF4-4122-A251-8E3B74ED2E2E}" dt="2023-11-17T04:30:34.128" v="4602" actId="478"/>
          <ac:spMkLst>
            <pc:docMk/>
            <pc:sldMk cId="4200699319" sldId="337"/>
            <ac:spMk id="97" creationId="{09BE49BD-D134-8687-B91A-008CC2BF9ED3}"/>
          </ac:spMkLst>
        </pc:spChg>
        <pc:spChg chg="add del mod">
          <ac:chgData name="冨田 恵子" userId="882064ef-3a5e-4f36-a386-36a6ca0a7251" providerId="ADAL" clId="{06433AE7-DDF4-4122-A251-8E3B74ED2E2E}" dt="2023-11-17T04:30:36.077" v="4603" actId="478"/>
          <ac:spMkLst>
            <pc:docMk/>
            <pc:sldMk cId="4200699319" sldId="337"/>
            <ac:spMk id="98" creationId="{8E2D92CA-8C5F-AC07-E27E-FA94B9FD2AE7}"/>
          </ac:spMkLst>
        </pc:spChg>
        <pc:spChg chg="add del mod">
          <ac:chgData name="冨田 恵子" userId="882064ef-3a5e-4f36-a386-36a6ca0a7251" providerId="ADAL" clId="{06433AE7-DDF4-4122-A251-8E3B74ED2E2E}" dt="2023-11-17T04:30:38.402" v="4604" actId="478"/>
          <ac:spMkLst>
            <pc:docMk/>
            <pc:sldMk cId="4200699319" sldId="337"/>
            <ac:spMk id="99" creationId="{040F229C-C4D8-411E-D379-172BE4898DC0}"/>
          </ac:spMkLst>
        </pc:spChg>
        <pc:spChg chg="add del mod">
          <ac:chgData name="冨田 恵子" userId="882064ef-3a5e-4f36-a386-36a6ca0a7251" providerId="ADAL" clId="{06433AE7-DDF4-4122-A251-8E3B74ED2E2E}" dt="2023-11-17T04:30:29.351" v="4600" actId="478"/>
          <ac:spMkLst>
            <pc:docMk/>
            <pc:sldMk cId="4200699319" sldId="337"/>
            <ac:spMk id="101" creationId="{822095BF-CD95-FB45-1C6F-5DEFB5D28B95}"/>
          </ac:spMkLst>
        </pc:spChg>
        <pc:spChg chg="add del mod">
          <ac:chgData name="冨田 恵子" userId="882064ef-3a5e-4f36-a386-36a6ca0a7251" providerId="ADAL" clId="{06433AE7-DDF4-4122-A251-8E3B74ED2E2E}" dt="2023-11-17T04:30:29.351" v="4600" actId="478"/>
          <ac:spMkLst>
            <pc:docMk/>
            <pc:sldMk cId="4200699319" sldId="337"/>
            <ac:spMk id="102" creationId="{AE828BDD-8846-55A3-2494-42C0B4B4DFE9}"/>
          </ac:spMkLst>
        </pc:spChg>
        <pc:spChg chg="add del mod">
          <ac:chgData name="冨田 恵子" userId="882064ef-3a5e-4f36-a386-36a6ca0a7251" providerId="ADAL" clId="{06433AE7-DDF4-4122-A251-8E3B74ED2E2E}" dt="2023-11-17T04:30:29.351" v="4600" actId="478"/>
          <ac:spMkLst>
            <pc:docMk/>
            <pc:sldMk cId="4200699319" sldId="337"/>
            <ac:spMk id="103" creationId="{0AD7AA6B-DCDD-CC1F-95D1-3EB4D0E9AF2C}"/>
          </ac:spMkLst>
        </pc:spChg>
        <pc:spChg chg="add del mod">
          <ac:chgData name="冨田 恵子" userId="882064ef-3a5e-4f36-a386-36a6ca0a7251" providerId="ADAL" clId="{06433AE7-DDF4-4122-A251-8E3B74ED2E2E}" dt="2023-11-17T04:30:31.613" v="4601" actId="478"/>
          <ac:spMkLst>
            <pc:docMk/>
            <pc:sldMk cId="4200699319" sldId="337"/>
            <ac:spMk id="104" creationId="{CAFE1B9E-D3DF-DD3B-6EF1-4E635DD291E1}"/>
          </ac:spMkLst>
        </pc:spChg>
        <pc:spChg chg="add mod topLvl">
          <ac:chgData name="冨田 恵子" userId="882064ef-3a5e-4f36-a386-36a6ca0a7251" providerId="ADAL" clId="{06433AE7-DDF4-4122-A251-8E3B74ED2E2E}" dt="2023-11-17T04:39:09.518" v="4794" actId="338"/>
          <ac:spMkLst>
            <pc:docMk/>
            <pc:sldMk cId="4200699319" sldId="337"/>
            <ac:spMk id="105" creationId="{33F0470F-7707-FBBF-A1AA-07BC34D35C5E}"/>
          </ac:spMkLst>
        </pc:spChg>
        <pc:spChg chg="add del mod">
          <ac:chgData name="冨田 恵子" userId="882064ef-3a5e-4f36-a386-36a6ca0a7251" providerId="ADAL" clId="{06433AE7-DDF4-4122-A251-8E3B74ED2E2E}" dt="2023-11-17T04:30:34.128" v="4602" actId="478"/>
          <ac:spMkLst>
            <pc:docMk/>
            <pc:sldMk cId="4200699319" sldId="337"/>
            <ac:spMk id="106" creationId="{0B8A6735-F9E7-D777-2020-24F92D7D491B}"/>
          </ac:spMkLst>
        </pc:spChg>
        <pc:spChg chg="add mod topLvl">
          <ac:chgData name="冨田 恵子" userId="882064ef-3a5e-4f36-a386-36a6ca0a7251" providerId="ADAL" clId="{06433AE7-DDF4-4122-A251-8E3B74ED2E2E}" dt="2023-11-17T04:39:09.518" v="4794" actId="338"/>
          <ac:spMkLst>
            <pc:docMk/>
            <pc:sldMk cId="4200699319" sldId="337"/>
            <ac:spMk id="107" creationId="{26954B8E-6E7D-73BC-B4D6-ACD51344EF32}"/>
          </ac:spMkLst>
        </pc:spChg>
        <pc:spChg chg="add del mod">
          <ac:chgData name="冨田 恵子" userId="882064ef-3a5e-4f36-a386-36a6ca0a7251" providerId="ADAL" clId="{06433AE7-DDF4-4122-A251-8E3B74ED2E2E}" dt="2023-11-17T04:27:06.163" v="4569" actId="478"/>
          <ac:spMkLst>
            <pc:docMk/>
            <pc:sldMk cId="4200699319" sldId="337"/>
            <ac:spMk id="108" creationId="{A648916E-C79F-8595-9815-CE4CA4FD8CA5}"/>
          </ac:spMkLst>
        </pc:spChg>
        <pc:spChg chg="add mod topLvl">
          <ac:chgData name="冨田 恵子" userId="882064ef-3a5e-4f36-a386-36a6ca0a7251" providerId="ADAL" clId="{06433AE7-DDF4-4122-A251-8E3B74ED2E2E}" dt="2023-11-17T04:48:31.652" v="5254" actId="165"/>
          <ac:spMkLst>
            <pc:docMk/>
            <pc:sldMk cId="4200699319" sldId="337"/>
            <ac:spMk id="110" creationId="{B351CACB-E7B6-D417-001E-19FFF88B9703}"/>
          </ac:spMkLst>
        </pc:spChg>
        <pc:spChg chg="add mod topLvl">
          <ac:chgData name="冨田 恵子" userId="882064ef-3a5e-4f36-a386-36a6ca0a7251" providerId="ADAL" clId="{06433AE7-DDF4-4122-A251-8E3B74ED2E2E}" dt="2023-11-17T04:48:31.652" v="5254" actId="165"/>
          <ac:spMkLst>
            <pc:docMk/>
            <pc:sldMk cId="4200699319" sldId="337"/>
            <ac:spMk id="111" creationId="{7A65F889-955B-B842-7F03-F31303907D89}"/>
          </ac:spMkLst>
        </pc:spChg>
        <pc:spChg chg="add del mod">
          <ac:chgData name="冨田 恵子" userId="882064ef-3a5e-4f36-a386-36a6ca0a7251" providerId="ADAL" clId="{06433AE7-DDF4-4122-A251-8E3B74ED2E2E}" dt="2023-11-17T04:39:43.966" v="4799" actId="478"/>
          <ac:spMkLst>
            <pc:docMk/>
            <pc:sldMk cId="4200699319" sldId="337"/>
            <ac:spMk id="112" creationId="{1E864D59-3A1B-F54F-CFF7-E5E6EC6E8DE2}"/>
          </ac:spMkLst>
        </pc:spChg>
        <pc:spChg chg="mod topLvl">
          <ac:chgData name="冨田 恵子" userId="882064ef-3a5e-4f36-a386-36a6ca0a7251" providerId="ADAL" clId="{06433AE7-DDF4-4122-A251-8E3B74ED2E2E}" dt="2023-11-17T04:53:12.966" v="5321" actId="552"/>
          <ac:spMkLst>
            <pc:docMk/>
            <pc:sldMk cId="4200699319" sldId="337"/>
            <ac:spMk id="116" creationId="{E695C66C-C11E-0AC6-F86B-CF9DECA9FCFB}"/>
          </ac:spMkLst>
        </pc:spChg>
        <pc:spChg chg="mod topLvl">
          <ac:chgData name="冨田 恵子" userId="882064ef-3a5e-4f36-a386-36a6ca0a7251" providerId="ADAL" clId="{06433AE7-DDF4-4122-A251-8E3B74ED2E2E}" dt="2023-11-17T04:52:23.971" v="5315" actId="14100"/>
          <ac:spMkLst>
            <pc:docMk/>
            <pc:sldMk cId="4200699319" sldId="337"/>
            <ac:spMk id="117" creationId="{DB38CE03-9D6C-782E-D33D-49DC3AE397E9}"/>
          </ac:spMkLst>
        </pc:spChg>
        <pc:spChg chg="mod topLvl">
          <ac:chgData name="冨田 恵子" userId="882064ef-3a5e-4f36-a386-36a6ca0a7251" providerId="ADAL" clId="{06433AE7-DDF4-4122-A251-8E3B74ED2E2E}" dt="2023-11-17T04:53:12.966" v="5321" actId="552"/>
          <ac:spMkLst>
            <pc:docMk/>
            <pc:sldMk cId="4200699319" sldId="337"/>
            <ac:spMk id="118" creationId="{B0089EED-9C9C-8B02-6D8D-B4720B994393}"/>
          </ac:spMkLst>
        </pc:spChg>
        <pc:spChg chg="mod topLvl">
          <ac:chgData name="冨田 恵子" userId="882064ef-3a5e-4f36-a386-36a6ca0a7251" providerId="ADAL" clId="{06433AE7-DDF4-4122-A251-8E3B74ED2E2E}" dt="2023-11-17T04:51:39.336" v="5311" actId="165"/>
          <ac:spMkLst>
            <pc:docMk/>
            <pc:sldMk cId="4200699319" sldId="337"/>
            <ac:spMk id="119" creationId="{0645C2F4-DBD8-ED49-2E32-1380FBCDBAE8}"/>
          </ac:spMkLst>
        </pc:spChg>
        <pc:spChg chg="mod topLvl">
          <ac:chgData name="冨田 恵子" userId="882064ef-3a5e-4f36-a386-36a6ca0a7251" providerId="ADAL" clId="{06433AE7-DDF4-4122-A251-8E3B74ED2E2E}" dt="2023-11-17T04:53:58.913" v="5345" actId="14100"/>
          <ac:spMkLst>
            <pc:docMk/>
            <pc:sldMk cId="4200699319" sldId="337"/>
            <ac:spMk id="120" creationId="{BA68EF7F-B380-BDA8-A6FD-05C4A851A0C1}"/>
          </ac:spMkLst>
        </pc:spChg>
        <pc:spChg chg="mod topLvl">
          <ac:chgData name="冨田 恵子" userId="882064ef-3a5e-4f36-a386-36a6ca0a7251" providerId="ADAL" clId="{06433AE7-DDF4-4122-A251-8E3B74ED2E2E}" dt="2023-11-17T04:52:53.278" v="5320" actId="1038"/>
          <ac:spMkLst>
            <pc:docMk/>
            <pc:sldMk cId="4200699319" sldId="337"/>
            <ac:spMk id="121" creationId="{8E6B8F4A-5CCC-F959-E2E5-46BE069E60DC}"/>
          </ac:spMkLst>
        </pc:spChg>
        <pc:spChg chg="mod topLvl">
          <ac:chgData name="冨田 恵子" userId="882064ef-3a5e-4f36-a386-36a6ca0a7251" providerId="ADAL" clId="{06433AE7-DDF4-4122-A251-8E3B74ED2E2E}" dt="2023-11-17T04:39:12.598" v="4795" actId="338"/>
          <ac:spMkLst>
            <pc:docMk/>
            <pc:sldMk cId="4200699319" sldId="337"/>
            <ac:spMk id="124" creationId="{E24A6FD1-81EB-555A-3AFF-A256239C5038}"/>
          </ac:spMkLst>
        </pc:spChg>
        <pc:spChg chg="mod topLvl">
          <ac:chgData name="冨田 恵子" userId="882064ef-3a5e-4f36-a386-36a6ca0a7251" providerId="ADAL" clId="{06433AE7-DDF4-4122-A251-8E3B74ED2E2E}" dt="2023-11-17T04:39:12.598" v="4795" actId="338"/>
          <ac:spMkLst>
            <pc:docMk/>
            <pc:sldMk cId="4200699319" sldId="337"/>
            <ac:spMk id="125" creationId="{AD780468-529D-374C-4DBE-A5CA12B989BB}"/>
          </ac:spMkLst>
        </pc:spChg>
        <pc:spChg chg="mod topLvl">
          <ac:chgData name="冨田 恵子" userId="882064ef-3a5e-4f36-a386-36a6ca0a7251" providerId="ADAL" clId="{06433AE7-DDF4-4122-A251-8E3B74ED2E2E}" dt="2023-11-17T04:39:12.598" v="4795" actId="338"/>
          <ac:spMkLst>
            <pc:docMk/>
            <pc:sldMk cId="4200699319" sldId="337"/>
            <ac:spMk id="126" creationId="{250F83AE-E3A5-276B-C2D2-E40D81FFFDB7}"/>
          </ac:spMkLst>
        </pc:spChg>
        <pc:spChg chg="mod topLvl">
          <ac:chgData name="冨田 恵子" userId="882064ef-3a5e-4f36-a386-36a6ca0a7251" providerId="ADAL" clId="{06433AE7-DDF4-4122-A251-8E3B74ED2E2E}" dt="2023-11-17T04:39:12.598" v="4795" actId="338"/>
          <ac:spMkLst>
            <pc:docMk/>
            <pc:sldMk cId="4200699319" sldId="337"/>
            <ac:spMk id="127" creationId="{56F2D04D-C7A3-6326-674B-F782A7B2D7F0}"/>
          </ac:spMkLst>
        </pc:spChg>
        <pc:spChg chg="mod topLvl">
          <ac:chgData name="冨田 恵子" userId="882064ef-3a5e-4f36-a386-36a6ca0a7251" providerId="ADAL" clId="{06433AE7-DDF4-4122-A251-8E3B74ED2E2E}" dt="2023-11-17T04:39:12.598" v="4795" actId="338"/>
          <ac:spMkLst>
            <pc:docMk/>
            <pc:sldMk cId="4200699319" sldId="337"/>
            <ac:spMk id="128" creationId="{5EC4F821-75F0-AC5A-AD9F-BD50EF934420}"/>
          </ac:spMkLst>
        </pc:spChg>
        <pc:spChg chg="mod topLvl">
          <ac:chgData name="冨田 恵子" userId="882064ef-3a5e-4f36-a386-36a6ca0a7251" providerId="ADAL" clId="{06433AE7-DDF4-4122-A251-8E3B74ED2E2E}" dt="2023-11-17T04:39:12.598" v="4795" actId="338"/>
          <ac:spMkLst>
            <pc:docMk/>
            <pc:sldMk cId="4200699319" sldId="337"/>
            <ac:spMk id="129" creationId="{FE844AD3-D630-1F4D-C821-A79B95473D68}"/>
          </ac:spMkLst>
        </pc:spChg>
        <pc:spChg chg="mod topLvl">
          <ac:chgData name="冨田 恵子" userId="882064ef-3a5e-4f36-a386-36a6ca0a7251" providerId="ADAL" clId="{06433AE7-DDF4-4122-A251-8E3B74ED2E2E}" dt="2023-11-17T04:53:12.966" v="5321" actId="552"/>
          <ac:spMkLst>
            <pc:docMk/>
            <pc:sldMk cId="4200699319" sldId="337"/>
            <ac:spMk id="139" creationId="{D97EF2E8-3A5E-1DC1-CB50-74E05ED49D5F}"/>
          </ac:spMkLst>
        </pc:spChg>
        <pc:spChg chg="mod topLvl">
          <ac:chgData name="冨田 恵子" userId="882064ef-3a5e-4f36-a386-36a6ca0a7251" providerId="ADAL" clId="{06433AE7-DDF4-4122-A251-8E3B74ED2E2E}" dt="2023-11-17T04:52:23.971" v="5315" actId="14100"/>
          <ac:spMkLst>
            <pc:docMk/>
            <pc:sldMk cId="4200699319" sldId="337"/>
            <ac:spMk id="140" creationId="{B478B0BE-0D85-9BCF-EEAF-B0511C296416}"/>
          </ac:spMkLst>
        </pc:spChg>
        <pc:spChg chg="mod topLvl">
          <ac:chgData name="冨田 恵子" userId="882064ef-3a5e-4f36-a386-36a6ca0a7251" providerId="ADAL" clId="{06433AE7-DDF4-4122-A251-8E3B74ED2E2E}" dt="2023-11-17T04:53:12.966" v="5321" actId="552"/>
          <ac:spMkLst>
            <pc:docMk/>
            <pc:sldMk cId="4200699319" sldId="337"/>
            <ac:spMk id="141" creationId="{E4B45862-3377-E4D1-1B7C-04CCDFAA72D5}"/>
          </ac:spMkLst>
        </pc:spChg>
        <pc:spChg chg="mod topLvl">
          <ac:chgData name="冨田 恵子" userId="882064ef-3a5e-4f36-a386-36a6ca0a7251" providerId="ADAL" clId="{06433AE7-DDF4-4122-A251-8E3B74ED2E2E}" dt="2023-11-17T04:51:41.942" v="5312" actId="165"/>
          <ac:spMkLst>
            <pc:docMk/>
            <pc:sldMk cId="4200699319" sldId="337"/>
            <ac:spMk id="142" creationId="{4E88C6B3-125B-5EA4-2376-72D015B0AD30}"/>
          </ac:spMkLst>
        </pc:spChg>
        <pc:spChg chg="mod topLvl">
          <ac:chgData name="冨田 恵子" userId="882064ef-3a5e-4f36-a386-36a6ca0a7251" providerId="ADAL" clId="{06433AE7-DDF4-4122-A251-8E3B74ED2E2E}" dt="2023-11-17T04:53:58.913" v="5345" actId="14100"/>
          <ac:spMkLst>
            <pc:docMk/>
            <pc:sldMk cId="4200699319" sldId="337"/>
            <ac:spMk id="143" creationId="{F4B6BC9A-D219-F728-06AB-3C8EA2432580}"/>
          </ac:spMkLst>
        </pc:spChg>
        <pc:spChg chg="mod topLvl">
          <ac:chgData name="冨田 恵子" userId="882064ef-3a5e-4f36-a386-36a6ca0a7251" providerId="ADAL" clId="{06433AE7-DDF4-4122-A251-8E3B74ED2E2E}" dt="2023-11-17T04:52:53.278" v="5320" actId="1038"/>
          <ac:spMkLst>
            <pc:docMk/>
            <pc:sldMk cId="4200699319" sldId="337"/>
            <ac:spMk id="144" creationId="{630CEB73-3454-CDE9-27DE-D325B9880CCF}"/>
          </ac:spMkLst>
        </pc:spChg>
        <pc:spChg chg="mod topLvl">
          <ac:chgData name="冨田 恵子" userId="882064ef-3a5e-4f36-a386-36a6ca0a7251" providerId="ADAL" clId="{06433AE7-DDF4-4122-A251-8E3B74ED2E2E}" dt="2023-11-17T04:53:12.966" v="5321" actId="552"/>
          <ac:spMkLst>
            <pc:docMk/>
            <pc:sldMk cId="4200699319" sldId="337"/>
            <ac:spMk id="147" creationId="{7AF0C3C6-30DD-2B8C-1455-8F32F8D9D0C9}"/>
          </ac:spMkLst>
        </pc:spChg>
        <pc:spChg chg="mod topLvl">
          <ac:chgData name="冨田 恵子" userId="882064ef-3a5e-4f36-a386-36a6ca0a7251" providerId="ADAL" clId="{06433AE7-DDF4-4122-A251-8E3B74ED2E2E}" dt="2023-11-17T04:52:23.971" v="5315" actId="14100"/>
          <ac:spMkLst>
            <pc:docMk/>
            <pc:sldMk cId="4200699319" sldId="337"/>
            <ac:spMk id="148" creationId="{EA0E37AC-FC24-5112-B3FB-3B1DC9F7C9E9}"/>
          </ac:spMkLst>
        </pc:spChg>
        <pc:spChg chg="mod topLvl">
          <ac:chgData name="冨田 恵子" userId="882064ef-3a5e-4f36-a386-36a6ca0a7251" providerId="ADAL" clId="{06433AE7-DDF4-4122-A251-8E3B74ED2E2E}" dt="2023-11-17T04:53:12.966" v="5321" actId="552"/>
          <ac:spMkLst>
            <pc:docMk/>
            <pc:sldMk cId="4200699319" sldId="337"/>
            <ac:spMk id="149" creationId="{973FE89B-BF00-8DEF-D17E-BC64C170669D}"/>
          </ac:spMkLst>
        </pc:spChg>
        <pc:spChg chg="mod topLvl">
          <ac:chgData name="冨田 恵子" userId="882064ef-3a5e-4f36-a386-36a6ca0a7251" providerId="ADAL" clId="{06433AE7-DDF4-4122-A251-8E3B74ED2E2E}" dt="2023-11-17T04:51:45.520" v="5313" actId="165"/>
          <ac:spMkLst>
            <pc:docMk/>
            <pc:sldMk cId="4200699319" sldId="337"/>
            <ac:spMk id="150" creationId="{DEAA32EF-CA46-20BD-971D-70576B633923}"/>
          </ac:spMkLst>
        </pc:spChg>
        <pc:spChg chg="mod topLvl">
          <ac:chgData name="冨田 恵子" userId="882064ef-3a5e-4f36-a386-36a6ca0a7251" providerId="ADAL" clId="{06433AE7-DDF4-4122-A251-8E3B74ED2E2E}" dt="2023-11-17T04:53:58.913" v="5345" actId="14100"/>
          <ac:spMkLst>
            <pc:docMk/>
            <pc:sldMk cId="4200699319" sldId="337"/>
            <ac:spMk id="151" creationId="{2274417E-D00D-7B42-117F-C56B91940A6A}"/>
          </ac:spMkLst>
        </pc:spChg>
        <pc:spChg chg="mod topLvl">
          <ac:chgData name="冨田 恵子" userId="882064ef-3a5e-4f36-a386-36a6ca0a7251" providerId="ADAL" clId="{06433AE7-DDF4-4122-A251-8E3B74ED2E2E}" dt="2023-11-17T04:52:53.278" v="5320" actId="1038"/>
          <ac:spMkLst>
            <pc:docMk/>
            <pc:sldMk cId="4200699319" sldId="337"/>
            <ac:spMk id="152" creationId="{55BBDA77-79A0-99E7-187E-C22AE46AEBDE}"/>
          </ac:spMkLst>
        </pc:spChg>
        <pc:spChg chg="mod topLvl">
          <ac:chgData name="冨田 恵子" userId="882064ef-3a5e-4f36-a386-36a6ca0a7251" providerId="ADAL" clId="{06433AE7-DDF4-4122-A251-8E3B74ED2E2E}" dt="2023-11-17T04:48:31.652" v="5254" actId="165"/>
          <ac:spMkLst>
            <pc:docMk/>
            <pc:sldMk cId="4200699319" sldId="337"/>
            <ac:spMk id="157" creationId="{53EB1DEC-16C3-DF42-A446-0F077E6EEBD2}"/>
          </ac:spMkLst>
        </pc:spChg>
        <pc:spChg chg="mod topLvl">
          <ac:chgData name="冨田 恵子" userId="882064ef-3a5e-4f36-a386-36a6ca0a7251" providerId="ADAL" clId="{06433AE7-DDF4-4122-A251-8E3B74ED2E2E}" dt="2023-11-17T04:48:31.652" v="5254" actId="165"/>
          <ac:spMkLst>
            <pc:docMk/>
            <pc:sldMk cId="4200699319" sldId="337"/>
            <ac:spMk id="158" creationId="{1BDC4B80-BE98-583F-2332-B686D9DA2B8B}"/>
          </ac:spMkLst>
        </pc:spChg>
        <pc:spChg chg="mod topLvl">
          <ac:chgData name="冨田 恵子" userId="882064ef-3a5e-4f36-a386-36a6ca0a7251" providerId="ADAL" clId="{06433AE7-DDF4-4122-A251-8E3B74ED2E2E}" dt="2023-11-17T04:48:31.652" v="5254" actId="165"/>
          <ac:spMkLst>
            <pc:docMk/>
            <pc:sldMk cId="4200699319" sldId="337"/>
            <ac:spMk id="159" creationId="{3F2608D7-43BE-ED97-8F3C-7697DB292CC8}"/>
          </ac:spMkLst>
        </pc:spChg>
        <pc:spChg chg="mod topLvl">
          <ac:chgData name="冨田 恵子" userId="882064ef-3a5e-4f36-a386-36a6ca0a7251" providerId="ADAL" clId="{06433AE7-DDF4-4122-A251-8E3B74ED2E2E}" dt="2023-11-17T04:53:30.059" v="5322" actId="552"/>
          <ac:spMkLst>
            <pc:docMk/>
            <pc:sldMk cId="4200699319" sldId="337"/>
            <ac:spMk id="163" creationId="{8FA2E031-7A23-7AAB-3842-168024152ECD}"/>
          </ac:spMkLst>
        </pc:spChg>
        <pc:spChg chg="mod topLvl">
          <ac:chgData name="冨田 恵子" userId="882064ef-3a5e-4f36-a386-36a6ca0a7251" providerId="ADAL" clId="{06433AE7-DDF4-4122-A251-8E3B74ED2E2E}" dt="2023-11-17T04:55:03.610" v="5361" actId="1037"/>
          <ac:spMkLst>
            <pc:docMk/>
            <pc:sldMk cId="4200699319" sldId="337"/>
            <ac:spMk id="164" creationId="{B8DAF2C4-F1C9-DAB0-7E17-2A7100523807}"/>
          </ac:spMkLst>
        </pc:spChg>
        <pc:spChg chg="mod topLvl">
          <ac:chgData name="冨田 恵子" userId="882064ef-3a5e-4f36-a386-36a6ca0a7251" providerId="ADAL" clId="{06433AE7-DDF4-4122-A251-8E3B74ED2E2E}" dt="2023-11-17T04:53:30.059" v="5322" actId="552"/>
          <ac:spMkLst>
            <pc:docMk/>
            <pc:sldMk cId="4200699319" sldId="337"/>
            <ac:spMk id="165" creationId="{2FD6B2EF-54CC-8B92-A19F-767971B81F5E}"/>
          </ac:spMkLst>
        </pc:spChg>
        <pc:spChg chg="mod topLvl">
          <ac:chgData name="冨田 恵子" userId="882064ef-3a5e-4f36-a386-36a6ca0a7251" providerId="ADAL" clId="{06433AE7-DDF4-4122-A251-8E3B74ED2E2E}" dt="2023-11-17T04:49:46.947" v="5275" actId="165"/>
          <ac:spMkLst>
            <pc:docMk/>
            <pc:sldMk cId="4200699319" sldId="337"/>
            <ac:spMk id="166" creationId="{C59BD0CB-9DC2-E757-78DF-109D3A6DCC4E}"/>
          </ac:spMkLst>
        </pc:spChg>
        <pc:spChg chg="mod topLvl">
          <ac:chgData name="冨田 恵子" userId="882064ef-3a5e-4f36-a386-36a6ca0a7251" providerId="ADAL" clId="{06433AE7-DDF4-4122-A251-8E3B74ED2E2E}" dt="2023-11-17T04:55:22.049" v="5367" actId="1037"/>
          <ac:spMkLst>
            <pc:docMk/>
            <pc:sldMk cId="4200699319" sldId="337"/>
            <ac:spMk id="167" creationId="{9C88E5F0-D621-46F3-6645-95B6B60E2ACE}"/>
          </ac:spMkLst>
        </pc:spChg>
        <pc:spChg chg="mod topLvl">
          <ac:chgData name="冨田 恵子" userId="882064ef-3a5e-4f36-a386-36a6ca0a7251" providerId="ADAL" clId="{06433AE7-DDF4-4122-A251-8E3B74ED2E2E}" dt="2023-11-17T04:55:13.421" v="5365" actId="1037"/>
          <ac:spMkLst>
            <pc:docMk/>
            <pc:sldMk cId="4200699319" sldId="337"/>
            <ac:spMk id="168" creationId="{0FBAE344-EDCA-BCAA-855F-E44E64631FA6}"/>
          </ac:spMkLst>
        </pc:spChg>
        <pc:spChg chg="mod topLvl">
          <ac:chgData name="冨田 恵子" userId="882064ef-3a5e-4f36-a386-36a6ca0a7251" providerId="ADAL" clId="{06433AE7-DDF4-4122-A251-8E3B74ED2E2E}" dt="2023-11-17T04:53:30.059" v="5322" actId="552"/>
          <ac:spMkLst>
            <pc:docMk/>
            <pc:sldMk cId="4200699319" sldId="337"/>
            <ac:spMk id="170" creationId="{EEA65127-3F6B-7328-B18D-06756BAAD7F4}"/>
          </ac:spMkLst>
        </pc:spChg>
        <pc:spChg chg="mod topLvl">
          <ac:chgData name="冨田 恵子" userId="882064ef-3a5e-4f36-a386-36a6ca0a7251" providerId="ADAL" clId="{06433AE7-DDF4-4122-A251-8E3B74ED2E2E}" dt="2023-11-17T04:55:03.610" v="5361" actId="1037"/>
          <ac:spMkLst>
            <pc:docMk/>
            <pc:sldMk cId="4200699319" sldId="337"/>
            <ac:spMk id="171" creationId="{3FF8D5D4-6344-42C8-728B-5CC0C5211038}"/>
          </ac:spMkLst>
        </pc:spChg>
        <pc:spChg chg="mod topLvl">
          <ac:chgData name="冨田 恵子" userId="882064ef-3a5e-4f36-a386-36a6ca0a7251" providerId="ADAL" clId="{06433AE7-DDF4-4122-A251-8E3B74ED2E2E}" dt="2023-11-17T04:53:30.059" v="5322" actId="552"/>
          <ac:spMkLst>
            <pc:docMk/>
            <pc:sldMk cId="4200699319" sldId="337"/>
            <ac:spMk id="172" creationId="{B7021897-14A6-F77B-91F3-EB7C5B7E5DBF}"/>
          </ac:spMkLst>
        </pc:spChg>
        <pc:spChg chg="mod topLvl">
          <ac:chgData name="冨田 恵子" userId="882064ef-3a5e-4f36-a386-36a6ca0a7251" providerId="ADAL" clId="{06433AE7-DDF4-4122-A251-8E3B74ED2E2E}" dt="2023-11-17T04:49:42.753" v="5274" actId="165"/>
          <ac:spMkLst>
            <pc:docMk/>
            <pc:sldMk cId="4200699319" sldId="337"/>
            <ac:spMk id="173" creationId="{6FBEF788-A663-D96B-DCBD-A274681B7806}"/>
          </ac:spMkLst>
        </pc:spChg>
        <pc:spChg chg="mod topLvl">
          <ac:chgData name="冨田 恵子" userId="882064ef-3a5e-4f36-a386-36a6ca0a7251" providerId="ADAL" clId="{06433AE7-DDF4-4122-A251-8E3B74ED2E2E}" dt="2023-11-17T04:55:22.049" v="5367" actId="1037"/>
          <ac:spMkLst>
            <pc:docMk/>
            <pc:sldMk cId="4200699319" sldId="337"/>
            <ac:spMk id="174" creationId="{8F267BE5-8C30-EE63-28FA-0B78E4AE6831}"/>
          </ac:spMkLst>
        </pc:spChg>
        <pc:spChg chg="mod topLvl">
          <ac:chgData name="冨田 恵子" userId="882064ef-3a5e-4f36-a386-36a6ca0a7251" providerId="ADAL" clId="{06433AE7-DDF4-4122-A251-8E3B74ED2E2E}" dt="2023-11-17T04:55:13.421" v="5365" actId="1037"/>
          <ac:spMkLst>
            <pc:docMk/>
            <pc:sldMk cId="4200699319" sldId="337"/>
            <ac:spMk id="175" creationId="{F681422A-317D-C7E4-338A-476587B384B6}"/>
          </ac:spMkLst>
        </pc:spChg>
        <pc:spChg chg="mod topLvl">
          <ac:chgData name="冨田 恵子" userId="882064ef-3a5e-4f36-a386-36a6ca0a7251" providerId="ADAL" clId="{06433AE7-DDF4-4122-A251-8E3B74ED2E2E}" dt="2023-11-17T04:53:30.059" v="5322" actId="552"/>
          <ac:spMkLst>
            <pc:docMk/>
            <pc:sldMk cId="4200699319" sldId="337"/>
            <ac:spMk id="177" creationId="{4FF14926-0D8B-09E7-3966-9B6B7AE75D61}"/>
          </ac:spMkLst>
        </pc:spChg>
        <pc:spChg chg="mod topLvl">
          <ac:chgData name="冨田 恵子" userId="882064ef-3a5e-4f36-a386-36a6ca0a7251" providerId="ADAL" clId="{06433AE7-DDF4-4122-A251-8E3B74ED2E2E}" dt="2023-11-17T04:55:03.610" v="5361" actId="1037"/>
          <ac:spMkLst>
            <pc:docMk/>
            <pc:sldMk cId="4200699319" sldId="337"/>
            <ac:spMk id="178" creationId="{9A740DB1-FDBA-B89C-C983-D5DEC5D130B2}"/>
          </ac:spMkLst>
        </pc:spChg>
        <pc:spChg chg="mod topLvl">
          <ac:chgData name="冨田 恵子" userId="882064ef-3a5e-4f36-a386-36a6ca0a7251" providerId="ADAL" clId="{06433AE7-DDF4-4122-A251-8E3B74ED2E2E}" dt="2023-11-17T04:53:30.059" v="5322" actId="552"/>
          <ac:spMkLst>
            <pc:docMk/>
            <pc:sldMk cId="4200699319" sldId="337"/>
            <ac:spMk id="179" creationId="{A12A5F65-7277-BFA9-10CD-7A998D253409}"/>
          </ac:spMkLst>
        </pc:spChg>
        <pc:spChg chg="mod topLvl">
          <ac:chgData name="冨田 恵子" userId="882064ef-3a5e-4f36-a386-36a6ca0a7251" providerId="ADAL" clId="{06433AE7-DDF4-4122-A251-8E3B74ED2E2E}" dt="2023-11-17T04:49:39.809" v="5273" actId="165"/>
          <ac:spMkLst>
            <pc:docMk/>
            <pc:sldMk cId="4200699319" sldId="337"/>
            <ac:spMk id="180" creationId="{E04D54A0-E696-1FCC-1C3C-BC1F483887D8}"/>
          </ac:spMkLst>
        </pc:spChg>
        <pc:spChg chg="mod topLvl">
          <ac:chgData name="冨田 恵子" userId="882064ef-3a5e-4f36-a386-36a6ca0a7251" providerId="ADAL" clId="{06433AE7-DDF4-4122-A251-8E3B74ED2E2E}" dt="2023-11-17T04:55:22.049" v="5367" actId="1037"/>
          <ac:spMkLst>
            <pc:docMk/>
            <pc:sldMk cId="4200699319" sldId="337"/>
            <ac:spMk id="181" creationId="{A6FC7C6E-7758-5095-5363-164EBB0479B7}"/>
          </ac:spMkLst>
        </pc:spChg>
        <pc:spChg chg="mod topLvl">
          <ac:chgData name="冨田 恵子" userId="882064ef-3a5e-4f36-a386-36a6ca0a7251" providerId="ADAL" clId="{06433AE7-DDF4-4122-A251-8E3B74ED2E2E}" dt="2023-11-17T04:55:13.421" v="5365" actId="1037"/>
          <ac:spMkLst>
            <pc:docMk/>
            <pc:sldMk cId="4200699319" sldId="337"/>
            <ac:spMk id="182" creationId="{2BB5088B-AA35-75CA-DC18-76E0F0C166FE}"/>
          </ac:spMkLst>
        </pc:spChg>
        <pc:spChg chg="add mod">
          <ac:chgData name="冨田 恵子" userId="882064ef-3a5e-4f36-a386-36a6ca0a7251" providerId="ADAL" clId="{06433AE7-DDF4-4122-A251-8E3B74ED2E2E}" dt="2023-11-17T04:58:01.856" v="5408" actId="20577"/>
          <ac:spMkLst>
            <pc:docMk/>
            <pc:sldMk cId="4200699319" sldId="337"/>
            <ac:spMk id="187" creationId="{342408AA-1414-510B-6DBB-E649C023DA02}"/>
          </ac:spMkLst>
        </pc:spChg>
        <pc:grpChg chg="del mod topLvl">
          <ac:chgData name="冨田 恵子" userId="882064ef-3a5e-4f36-a386-36a6ca0a7251" providerId="ADAL" clId="{06433AE7-DDF4-4122-A251-8E3B74ED2E2E}" dt="2023-11-17T01:37:46.024" v="3750" actId="478"/>
          <ac:grpSpMkLst>
            <pc:docMk/>
            <pc:sldMk cId="4200699319" sldId="337"/>
            <ac:grpSpMk id="25" creationId="{DECCE16B-0D28-19C8-EA11-304F601A7EC0}"/>
          </ac:grpSpMkLst>
        </pc:grpChg>
        <pc:grpChg chg="del mod topLvl">
          <ac:chgData name="冨田 恵子" userId="882064ef-3a5e-4f36-a386-36a6ca0a7251" providerId="ADAL" clId="{06433AE7-DDF4-4122-A251-8E3B74ED2E2E}" dt="2023-11-17T01:37:36.752" v="3749" actId="165"/>
          <ac:grpSpMkLst>
            <pc:docMk/>
            <pc:sldMk cId="4200699319" sldId="337"/>
            <ac:grpSpMk id="27" creationId="{9817871F-61BE-46DD-A440-48FE4192081C}"/>
          </ac:grpSpMkLst>
        </pc:grpChg>
        <pc:grpChg chg="del">
          <ac:chgData name="冨田 恵子" userId="882064ef-3a5e-4f36-a386-36a6ca0a7251" providerId="ADAL" clId="{06433AE7-DDF4-4122-A251-8E3B74ED2E2E}" dt="2023-11-17T01:36:45.928" v="3748" actId="165"/>
          <ac:grpSpMkLst>
            <pc:docMk/>
            <pc:sldMk cId="4200699319" sldId="337"/>
            <ac:grpSpMk id="35" creationId="{1520C646-0CFE-AFAE-503B-47145FEB8878}"/>
          </ac:grpSpMkLst>
        </pc:grpChg>
        <pc:grpChg chg="del">
          <ac:chgData name="冨田 恵子" userId="882064ef-3a5e-4f36-a386-36a6ca0a7251" providerId="ADAL" clId="{06433AE7-DDF4-4122-A251-8E3B74ED2E2E}" dt="2023-11-17T02:03:38.799" v="4074" actId="478"/>
          <ac:grpSpMkLst>
            <pc:docMk/>
            <pc:sldMk cId="4200699319" sldId="337"/>
            <ac:grpSpMk id="36" creationId="{9F183CA1-D5E2-A39D-EBDA-347B55169059}"/>
          </ac:grpSpMkLst>
        </pc:grpChg>
        <pc:grpChg chg="del">
          <ac:chgData name="冨田 恵子" userId="882064ef-3a5e-4f36-a386-36a6ca0a7251" providerId="ADAL" clId="{06433AE7-DDF4-4122-A251-8E3B74ED2E2E}" dt="2023-11-17T01:33:59.890" v="3747" actId="478"/>
          <ac:grpSpMkLst>
            <pc:docMk/>
            <pc:sldMk cId="4200699319" sldId="337"/>
            <ac:grpSpMk id="47" creationId="{B5D85115-2F81-8383-EAD9-EFE9F8FB668A}"/>
          </ac:grpSpMkLst>
        </pc:grpChg>
        <pc:grpChg chg="del">
          <ac:chgData name="冨田 恵子" userId="882064ef-3a5e-4f36-a386-36a6ca0a7251" providerId="ADAL" clId="{06433AE7-DDF4-4122-A251-8E3B74ED2E2E}" dt="2023-11-17T01:33:59.890" v="3747" actId="478"/>
          <ac:grpSpMkLst>
            <pc:docMk/>
            <pc:sldMk cId="4200699319" sldId="337"/>
            <ac:grpSpMk id="58" creationId="{01FA5C48-7378-AD7C-FFCD-4B6B509E76E3}"/>
          </ac:grpSpMkLst>
        </pc:grpChg>
        <pc:grpChg chg="add del mod">
          <ac:chgData name="冨田 恵子" userId="882064ef-3a5e-4f36-a386-36a6ca0a7251" providerId="ADAL" clId="{06433AE7-DDF4-4122-A251-8E3B74ED2E2E}" dt="2023-11-17T02:36:47.030" v="4341" actId="478"/>
          <ac:grpSpMkLst>
            <pc:docMk/>
            <pc:sldMk cId="4200699319" sldId="337"/>
            <ac:grpSpMk id="78" creationId="{B2D46834-3199-EB2D-CBAA-A1D5DE8FF4A1}"/>
          </ac:grpSpMkLst>
        </pc:grpChg>
        <pc:grpChg chg="add del mod">
          <ac:chgData name="冨田 恵子" userId="882064ef-3a5e-4f36-a386-36a6ca0a7251" providerId="ADAL" clId="{06433AE7-DDF4-4122-A251-8E3B74ED2E2E}" dt="2023-11-17T02:36:47.030" v="4341" actId="478"/>
          <ac:grpSpMkLst>
            <pc:docMk/>
            <pc:sldMk cId="4200699319" sldId="337"/>
            <ac:grpSpMk id="80" creationId="{58B25FF0-2142-138A-EA61-D9199D758A8B}"/>
          </ac:grpSpMkLst>
        </pc:grpChg>
        <pc:grpChg chg="add del mod">
          <ac:chgData name="冨田 恵子" userId="882064ef-3a5e-4f36-a386-36a6ca0a7251" providerId="ADAL" clId="{06433AE7-DDF4-4122-A251-8E3B74ED2E2E}" dt="2023-11-17T02:35:01.366" v="4317" actId="165"/>
          <ac:grpSpMkLst>
            <pc:docMk/>
            <pc:sldMk cId="4200699319" sldId="337"/>
            <ac:grpSpMk id="87" creationId="{534589C7-6E65-15D5-085D-4C168B6FA947}"/>
          </ac:grpSpMkLst>
        </pc:grpChg>
        <pc:grpChg chg="add del mod">
          <ac:chgData name="冨田 恵子" userId="882064ef-3a5e-4f36-a386-36a6ca0a7251" providerId="ADAL" clId="{06433AE7-DDF4-4122-A251-8E3B74ED2E2E}" dt="2023-11-17T04:38:45.170" v="4790" actId="165"/>
          <ac:grpSpMkLst>
            <pc:docMk/>
            <pc:sldMk cId="4200699319" sldId="337"/>
            <ac:grpSpMk id="113" creationId="{EB3D5D5D-3BFF-CFF3-EAA1-6DFAC9413EA8}"/>
          </ac:grpSpMkLst>
        </pc:grpChg>
        <pc:grpChg chg="add del mod">
          <ac:chgData name="冨田 恵子" userId="882064ef-3a5e-4f36-a386-36a6ca0a7251" providerId="ADAL" clId="{06433AE7-DDF4-4122-A251-8E3B74ED2E2E}" dt="2023-11-17T04:38:45.170" v="4790" actId="165"/>
          <ac:grpSpMkLst>
            <pc:docMk/>
            <pc:sldMk cId="4200699319" sldId="337"/>
            <ac:grpSpMk id="114" creationId="{91D7B158-E44F-9B3E-D627-1843626D1A1F}"/>
          </ac:grpSpMkLst>
        </pc:grpChg>
        <pc:grpChg chg="add del mod">
          <ac:chgData name="冨田 恵子" userId="882064ef-3a5e-4f36-a386-36a6ca0a7251" providerId="ADAL" clId="{06433AE7-DDF4-4122-A251-8E3B74ED2E2E}" dt="2023-11-17T04:38:45.170" v="4790" actId="165"/>
          <ac:grpSpMkLst>
            <pc:docMk/>
            <pc:sldMk cId="4200699319" sldId="337"/>
            <ac:grpSpMk id="122" creationId="{6EE6BB98-FADC-7EC8-DFC8-AB766E66C96B}"/>
          </ac:grpSpMkLst>
        </pc:grpChg>
        <pc:grpChg chg="add del mod ord">
          <ac:chgData name="冨田 恵子" userId="882064ef-3a5e-4f36-a386-36a6ca0a7251" providerId="ADAL" clId="{06433AE7-DDF4-4122-A251-8E3B74ED2E2E}" dt="2023-11-17T04:43:01.106" v="4826" actId="165"/>
          <ac:grpSpMkLst>
            <pc:docMk/>
            <pc:sldMk cId="4200699319" sldId="337"/>
            <ac:grpSpMk id="130" creationId="{DC4E6B72-3FA6-053D-57B6-A5831B66EA1D}"/>
          </ac:grpSpMkLst>
        </pc:grpChg>
        <pc:grpChg chg="add del mod">
          <ac:chgData name="冨田 恵子" userId="882064ef-3a5e-4f36-a386-36a6ca0a7251" providerId="ADAL" clId="{06433AE7-DDF4-4122-A251-8E3B74ED2E2E}" dt="2023-11-17T04:43:26.479" v="4829" actId="478"/>
          <ac:grpSpMkLst>
            <pc:docMk/>
            <pc:sldMk cId="4200699319" sldId="337"/>
            <ac:grpSpMk id="131" creationId="{7FB27D58-C728-C2E9-6876-970050A678E9}"/>
          </ac:grpSpMkLst>
        </pc:grpChg>
        <pc:grpChg chg="add del mod">
          <ac:chgData name="冨田 恵子" userId="882064ef-3a5e-4f36-a386-36a6ca0a7251" providerId="ADAL" clId="{06433AE7-DDF4-4122-A251-8E3B74ED2E2E}" dt="2023-11-17T04:43:26.479" v="4829" actId="478"/>
          <ac:grpSpMkLst>
            <pc:docMk/>
            <pc:sldMk cId="4200699319" sldId="337"/>
            <ac:grpSpMk id="132" creationId="{C52FC735-EC26-722B-A672-D669ADB425A6}"/>
          </ac:grpSpMkLst>
        </pc:grpChg>
        <pc:grpChg chg="add del mod topLvl">
          <ac:chgData name="冨田 恵子" userId="882064ef-3a5e-4f36-a386-36a6ca0a7251" providerId="ADAL" clId="{06433AE7-DDF4-4122-A251-8E3B74ED2E2E}" dt="2023-11-17T04:48:38.294" v="5255" actId="165"/>
          <ac:grpSpMkLst>
            <pc:docMk/>
            <pc:sldMk cId="4200699319" sldId="337"/>
            <ac:grpSpMk id="136" creationId="{399AFFDF-6F6C-2B07-5B6C-F4D28C938767}"/>
          </ac:grpSpMkLst>
        </pc:grpChg>
        <pc:grpChg chg="add del mod topLvl">
          <ac:chgData name="冨田 恵子" userId="882064ef-3a5e-4f36-a386-36a6ca0a7251" providerId="ADAL" clId="{06433AE7-DDF4-4122-A251-8E3B74ED2E2E}" dt="2023-11-17T04:48:42.803" v="5256" actId="165"/>
          <ac:grpSpMkLst>
            <pc:docMk/>
            <pc:sldMk cId="4200699319" sldId="337"/>
            <ac:grpSpMk id="137" creationId="{287CB27F-F3F1-2081-F854-C741D176601B}"/>
          </ac:grpSpMkLst>
        </pc:grpChg>
        <pc:grpChg chg="add del mod topLvl">
          <ac:chgData name="冨田 恵子" userId="882064ef-3a5e-4f36-a386-36a6ca0a7251" providerId="ADAL" clId="{06433AE7-DDF4-4122-A251-8E3B74ED2E2E}" dt="2023-11-17T04:48:48.010" v="5257" actId="165"/>
          <ac:grpSpMkLst>
            <pc:docMk/>
            <pc:sldMk cId="4200699319" sldId="337"/>
            <ac:grpSpMk id="145" creationId="{B371144B-7648-AB1F-F5C5-C736889E7FE9}"/>
          </ac:grpSpMkLst>
        </pc:grpChg>
        <pc:grpChg chg="add del mod topLvl">
          <ac:chgData name="冨田 恵子" userId="882064ef-3a5e-4f36-a386-36a6ca0a7251" providerId="ADAL" clId="{06433AE7-DDF4-4122-A251-8E3B74ED2E2E}" dt="2023-11-17T04:48:31.652" v="5254" actId="165"/>
          <ac:grpSpMkLst>
            <pc:docMk/>
            <pc:sldMk cId="4200699319" sldId="337"/>
            <ac:grpSpMk id="153" creationId="{626B1BC4-EB96-F4B5-DE30-F17C528CAC0C}"/>
          </ac:grpSpMkLst>
        </pc:grpChg>
        <pc:grpChg chg="add del mod topLvl">
          <ac:chgData name="冨田 恵子" userId="882064ef-3a5e-4f36-a386-36a6ca0a7251" providerId="ADAL" clId="{06433AE7-DDF4-4122-A251-8E3B74ED2E2E}" dt="2023-11-17T04:48:31.652" v="5254" actId="165"/>
          <ac:grpSpMkLst>
            <pc:docMk/>
            <pc:sldMk cId="4200699319" sldId="337"/>
            <ac:grpSpMk id="154" creationId="{B5071FDF-1EF3-4906-6AD8-7A0AAB6A216C}"/>
          </ac:grpSpMkLst>
        </pc:grpChg>
        <pc:grpChg chg="del mod topLvl">
          <ac:chgData name="冨田 恵子" userId="882064ef-3a5e-4f36-a386-36a6ca0a7251" providerId="ADAL" clId="{06433AE7-DDF4-4122-A251-8E3B74ED2E2E}" dt="2023-11-17T04:49:39.809" v="5273" actId="165"/>
          <ac:grpSpMkLst>
            <pc:docMk/>
            <pc:sldMk cId="4200699319" sldId="337"/>
            <ac:grpSpMk id="155" creationId="{4E3AC404-3316-C9B8-4621-261A6075E9B1}"/>
          </ac:grpSpMkLst>
        </pc:grpChg>
        <pc:grpChg chg="del mod topLvl">
          <ac:chgData name="冨田 恵子" userId="882064ef-3a5e-4f36-a386-36a6ca0a7251" providerId="ADAL" clId="{06433AE7-DDF4-4122-A251-8E3B74ED2E2E}" dt="2023-11-17T04:49:42.753" v="5274" actId="165"/>
          <ac:grpSpMkLst>
            <pc:docMk/>
            <pc:sldMk cId="4200699319" sldId="337"/>
            <ac:grpSpMk id="160" creationId="{73272F17-52F2-8CF1-F687-E599A25CBFEE}"/>
          </ac:grpSpMkLst>
        </pc:grpChg>
        <pc:grpChg chg="del mod topLvl">
          <ac:chgData name="冨田 恵子" userId="882064ef-3a5e-4f36-a386-36a6ca0a7251" providerId="ADAL" clId="{06433AE7-DDF4-4122-A251-8E3B74ED2E2E}" dt="2023-11-17T04:49:46.947" v="5275" actId="165"/>
          <ac:grpSpMkLst>
            <pc:docMk/>
            <pc:sldMk cId="4200699319" sldId="337"/>
            <ac:grpSpMk id="161" creationId="{1E49FE7C-537F-B746-145B-74D21157E17B}"/>
          </ac:grpSpMkLst>
        </pc:grpChg>
        <pc:grpChg chg="add del mod">
          <ac:chgData name="冨田 恵子" userId="882064ef-3a5e-4f36-a386-36a6ca0a7251" providerId="ADAL" clId="{06433AE7-DDF4-4122-A251-8E3B74ED2E2E}" dt="2023-11-17T04:48:28.732" v="5253" actId="165"/>
          <ac:grpSpMkLst>
            <pc:docMk/>
            <pc:sldMk cId="4200699319" sldId="337"/>
            <ac:grpSpMk id="183" creationId="{5C149032-4EB1-7CC1-C42E-8090438BE643}"/>
          </ac:grpSpMkLst>
        </pc:grpChg>
        <pc:grpChg chg="add del mod">
          <ac:chgData name="冨田 恵子" userId="882064ef-3a5e-4f36-a386-36a6ca0a7251" providerId="ADAL" clId="{06433AE7-DDF4-4122-A251-8E3B74ED2E2E}" dt="2023-11-17T04:51:39.336" v="5311" actId="165"/>
          <ac:grpSpMkLst>
            <pc:docMk/>
            <pc:sldMk cId="4200699319" sldId="337"/>
            <ac:grpSpMk id="184" creationId="{15626F75-F392-6625-5206-1DF0DC67A40F}"/>
          </ac:grpSpMkLst>
        </pc:grpChg>
        <pc:grpChg chg="add del mod">
          <ac:chgData name="冨田 恵子" userId="882064ef-3a5e-4f36-a386-36a6ca0a7251" providerId="ADAL" clId="{06433AE7-DDF4-4122-A251-8E3B74ED2E2E}" dt="2023-11-17T04:51:41.942" v="5312" actId="165"/>
          <ac:grpSpMkLst>
            <pc:docMk/>
            <pc:sldMk cId="4200699319" sldId="337"/>
            <ac:grpSpMk id="185" creationId="{180D64CE-E7C9-4CEA-E061-00C840E99E58}"/>
          </ac:grpSpMkLst>
        </pc:grpChg>
        <pc:grpChg chg="add del mod">
          <ac:chgData name="冨田 恵子" userId="882064ef-3a5e-4f36-a386-36a6ca0a7251" providerId="ADAL" clId="{06433AE7-DDF4-4122-A251-8E3B74ED2E2E}" dt="2023-11-17T04:51:45.520" v="5313" actId="165"/>
          <ac:grpSpMkLst>
            <pc:docMk/>
            <pc:sldMk cId="4200699319" sldId="337"/>
            <ac:grpSpMk id="186" creationId="{646D9375-59C7-26C6-0242-CEB83E6FB5A7}"/>
          </ac:grpSpMkLst>
        </pc:grpChg>
        <pc:picChg chg="mod topLvl">
          <ac:chgData name="冨田 恵子" userId="882064ef-3a5e-4f36-a386-36a6ca0a7251" providerId="ADAL" clId="{06433AE7-DDF4-4122-A251-8E3B74ED2E2E}" dt="2023-11-17T04:39:09.518" v="4794" actId="338"/>
          <ac:picMkLst>
            <pc:docMk/>
            <pc:sldMk cId="4200699319" sldId="337"/>
            <ac:picMk id="4" creationId="{BC801C04-2D51-79D6-2A95-5EC1C7F41E4C}"/>
          </ac:picMkLst>
        </pc:picChg>
        <pc:picChg chg="add del mod">
          <ac:chgData name="冨田 恵子" userId="882064ef-3a5e-4f36-a386-36a6ca0a7251" providerId="ADAL" clId="{06433AE7-DDF4-4122-A251-8E3B74ED2E2E}" dt="2023-11-17T04:35:55.115" v="4714" actId="478"/>
          <ac:picMkLst>
            <pc:docMk/>
            <pc:sldMk cId="4200699319" sldId="337"/>
            <ac:picMk id="13" creationId="{4B877E4E-D380-1B20-B92C-906A3F3C19D4}"/>
          </ac:picMkLst>
        </pc:picChg>
        <pc:picChg chg="add del mod">
          <ac:chgData name="冨田 恵子" userId="882064ef-3a5e-4f36-a386-36a6ca0a7251" providerId="ADAL" clId="{06433AE7-DDF4-4122-A251-8E3B74ED2E2E}" dt="2023-11-17T02:12:12.077" v="4136" actId="478"/>
          <ac:picMkLst>
            <pc:docMk/>
            <pc:sldMk cId="4200699319" sldId="337"/>
            <ac:picMk id="16" creationId="{73D13BA2-4C20-8523-95A5-6A749F45F7A1}"/>
          </ac:picMkLst>
        </pc:picChg>
        <pc:picChg chg="del">
          <ac:chgData name="冨田 恵子" userId="882064ef-3a5e-4f36-a386-36a6ca0a7251" providerId="ADAL" clId="{06433AE7-DDF4-4122-A251-8E3B74ED2E2E}" dt="2023-11-17T04:41:42.674" v="4820" actId="478"/>
          <ac:picMkLst>
            <pc:docMk/>
            <pc:sldMk cId="4200699319" sldId="337"/>
            <ac:picMk id="17" creationId="{F05D8CC0-F7E6-F78D-B37C-6223E3D56418}"/>
          </ac:picMkLst>
        </pc:picChg>
        <pc:picChg chg="add del mod">
          <ac:chgData name="冨田 恵子" userId="882064ef-3a5e-4f36-a386-36a6ca0a7251" providerId="ADAL" clId="{06433AE7-DDF4-4122-A251-8E3B74ED2E2E}" dt="2023-11-17T04:41:42.674" v="4820" actId="478"/>
          <ac:picMkLst>
            <pc:docMk/>
            <pc:sldMk cId="4200699319" sldId="337"/>
            <ac:picMk id="19" creationId="{406DD781-CBC1-37DF-A8B9-2E9158528CA5}"/>
          </ac:picMkLst>
        </pc:picChg>
        <pc:picChg chg="add del mod">
          <ac:chgData name="冨田 恵子" userId="882064ef-3a5e-4f36-a386-36a6ca0a7251" providerId="ADAL" clId="{06433AE7-DDF4-4122-A251-8E3B74ED2E2E}" dt="2023-11-17T04:41:42.674" v="4820" actId="478"/>
          <ac:picMkLst>
            <pc:docMk/>
            <pc:sldMk cId="4200699319" sldId="337"/>
            <ac:picMk id="20" creationId="{26DE0BA7-D909-DA68-5C1C-A84D2A362D82}"/>
          </ac:picMkLst>
        </pc:picChg>
        <pc:picChg chg="add del mod">
          <ac:chgData name="冨田 恵子" userId="882064ef-3a5e-4f36-a386-36a6ca0a7251" providerId="ADAL" clId="{06433AE7-DDF4-4122-A251-8E3B74ED2E2E}" dt="2023-11-17T02:12:04.652" v="4135" actId="478"/>
          <ac:picMkLst>
            <pc:docMk/>
            <pc:sldMk cId="4200699319" sldId="337"/>
            <ac:picMk id="32" creationId="{D92177C2-1691-3666-EF25-23EFF78D8C43}"/>
          </ac:picMkLst>
        </pc:picChg>
        <pc:picChg chg="add del mod">
          <ac:chgData name="冨田 恵子" userId="882064ef-3a5e-4f36-a386-36a6ca0a7251" providerId="ADAL" clId="{06433AE7-DDF4-4122-A251-8E3B74ED2E2E}" dt="2023-11-17T04:30:38.402" v="4604" actId="478"/>
          <ac:picMkLst>
            <pc:docMk/>
            <pc:sldMk cId="4200699319" sldId="337"/>
            <ac:picMk id="95" creationId="{4C2FE8F6-DA17-DD05-CE27-FE1F2B4D02DF}"/>
          </ac:picMkLst>
        </pc:picChg>
        <pc:picChg chg="add del mod">
          <ac:chgData name="冨田 恵子" userId="882064ef-3a5e-4f36-a386-36a6ca0a7251" providerId="ADAL" clId="{06433AE7-DDF4-4122-A251-8E3B74ED2E2E}" dt="2023-11-17T04:30:25.765" v="4599" actId="478"/>
          <ac:picMkLst>
            <pc:docMk/>
            <pc:sldMk cId="4200699319" sldId="337"/>
            <ac:picMk id="100" creationId="{6D50703A-11BC-9255-1B4A-A19EDEE973EB}"/>
          </ac:picMkLst>
        </pc:picChg>
        <pc:picChg chg="mod topLvl">
          <ac:chgData name="冨田 恵子" userId="882064ef-3a5e-4f36-a386-36a6ca0a7251" providerId="ADAL" clId="{06433AE7-DDF4-4122-A251-8E3B74ED2E2E}" dt="2023-11-17T04:51:39.336" v="5311" actId="165"/>
          <ac:picMkLst>
            <pc:docMk/>
            <pc:sldMk cId="4200699319" sldId="337"/>
            <ac:picMk id="115" creationId="{3213E7B1-6D48-25D6-59C7-E9EB184FC61B}"/>
          </ac:picMkLst>
        </pc:picChg>
        <pc:picChg chg="mod topLvl">
          <ac:chgData name="冨田 恵子" userId="882064ef-3a5e-4f36-a386-36a6ca0a7251" providerId="ADAL" clId="{06433AE7-DDF4-4122-A251-8E3B74ED2E2E}" dt="2023-11-17T04:39:12.598" v="4795" actId="338"/>
          <ac:picMkLst>
            <pc:docMk/>
            <pc:sldMk cId="4200699319" sldId="337"/>
            <ac:picMk id="123" creationId="{D3A3095D-D355-7AE8-1A86-A3767FD8430A}"/>
          </ac:picMkLst>
        </pc:picChg>
        <pc:picChg chg="mod topLvl">
          <ac:chgData name="冨田 恵子" userId="882064ef-3a5e-4f36-a386-36a6ca0a7251" providerId="ADAL" clId="{06433AE7-DDF4-4122-A251-8E3B74ED2E2E}" dt="2023-11-17T04:51:41.942" v="5312" actId="165"/>
          <ac:picMkLst>
            <pc:docMk/>
            <pc:sldMk cId="4200699319" sldId="337"/>
            <ac:picMk id="138" creationId="{7B7FB3E4-C4C6-DEEC-12EA-D0F34AFC69EB}"/>
          </ac:picMkLst>
        </pc:picChg>
        <pc:picChg chg="mod topLvl">
          <ac:chgData name="冨田 恵子" userId="882064ef-3a5e-4f36-a386-36a6ca0a7251" providerId="ADAL" clId="{06433AE7-DDF4-4122-A251-8E3B74ED2E2E}" dt="2023-11-17T04:51:45.520" v="5313" actId="165"/>
          <ac:picMkLst>
            <pc:docMk/>
            <pc:sldMk cId="4200699319" sldId="337"/>
            <ac:picMk id="146" creationId="{5E8AF17E-CC67-F84D-80EB-92A5D2408E4D}"/>
          </ac:picMkLst>
        </pc:picChg>
        <pc:picChg chg="mod topLvl">
          <ac:chgData name="冨田 恵子" userId="882064ef-3a5e-4f36-a386-36a6ca0a7251" providerId="ADAL" clId="{06433AE7-DDF4-4122-A251-8E3B74ED2E2E}" dt="2023-11-17T04:49:46.947" v="5275" actId="165"/>
          <ac:picMkLst>
            <pc:docMk/>
            <pc:sldMk cId="4200699319" sldId="337"/>
            <ac:picMk id="162" creationId="{D0F4657E-98D7-947D-D209-F9C469D4F1E1}"/>
          </ac:picMkLst>
        </pc:picChg>
        <pc:picChg chg="mod topLvl">
          <ac:chgData name="冨田 恵子" userId="882064ef-3a5e-4f36-a386-36a6ca0a7251" providerId="ADAL" clId="{06433AE7-DDF4-4122-A251-8E3B74ED2E2E}" dt="2023-11-17T04:49:42.753" v="5274" actId="165"/>
          <ac:picMkLst>
            <pc:docMk/>
            <pc:sldMk cId="4200699319" sldId="337"/>
            <ac:picMk id="169" creationId="{F16224F4-ABC9-BD42-B3A1-D0DDA78CC497}"/>
          </ac:picMkLst>
        </pc:picChg>
        <pc:picChg chg="mod topLvl">
          <ac:chgData name="冨田 恵子" userId="882064ef-3a5e-4f36-a386-36a6ca0a7251" providerId="ADAL" clId="{06433AE7-DDF4-4122-A251-8E3B74ED2E2E}" dt="2023-11-17T04:49:39.809" v="5273" actId="165"/>
          <ac:picMkLst>
            <pc:docMk/>
            <pc:sldMk cId="4200699319" sldId="337"/>
            <ac:picMk id="176" creationId="{F8F242EF-0D13-0DBD-0B59-9A1618C85D5D}"/>
          </ac:picMkLst>
        </pc:picChg>
        <pc:cxnChg chg="add mod topLvl">
          <ac:chgData name="冨田 恵子" userId="882064ef-3a5e-4f36-a386-36a6ca0a7251" providerId="ADAL" clId="{06433AE7-DDF4-4122-A251-8E3B74ED2E2E}" dt="2023-11-17T04:48:31.652" v="5254" actId="165"/>
          <ac:cxnSpMkLst>
            <pc:docMk/>
            <pc:sldMk cId="4200699319" sldId="337"/>
            <ac:cxnSpMk id="14" creationId="{1DA9ACDD-0697-1EF1-CCA8-100FE4458865}"/>
          </ac:cxnSpMkLst>
        </pc:cxnChg>
        <pc:cxnChg chg="mod">
          <ac:chgData name="冨田 恵子" userId="882064ef-3a5e-4f36-a386-36a6ca0a7251" providerId="ADAL" clId="{06433AE7-DDF4-4122-A251-8E3B74ED2E2E}" dt="2023-11-17T01:36:45.928" v="3748" actId="165"/>
          <ac:cxnSpMkLst>
            <pc:docMk/>
            <pc:sldMk cId="4200699319" sldId="337"/>
            <ac:cxnSpMk id="22" creationId="{E167FD32-9F1D-0E26-FFDC-97DF55F10AD0}"/>
          </ac:cxnSpMkLst>
        </pc:cxnChg>
        <pc:cxnChg chg="mod">
          <ac:chgData name="冨田 恵子" userId="882064ef-3a5e-4f36-a386-36a6ca0a7251" providerId="ADAL" clId="{06433AE7-DDF4-4122-A251-8E3B74ED2E2E}" dt="2023-11-17T01:36:45.928" v="3748" actId="165"/>
          <ac:cxnSpMkLst>
            <pc:docMk/>
            <pc:sldMk cId="4200699319" sldId="337"/>
            <ac:cxnSpMk id="24" creationId="{764EF9AF-69E7-C57C-45DF-34D41502BDC6}"/>
          </ac:cxnSpMkLst>
        </pc:cxnChg>
        <pc:cxnChg chg="mod topLvl">
          <ac:chgData name="冨田 恵子" userId="882064ef-3a5e-4f36-a386-36a6ca0a7251" providerId="ADAL" clId="{06433AE7-DDF4-4122-A251-8E3B74ED2E2E}" dt="2023-11-17T04:48:31.652" v="5254" actId="165"/>
          <ac:cxnSpMkLst>
            <pc:docMk/>
            <pc:sldMk cId="4200699319" sldId="337"/>
            <ac:cxnSpMk id="156" creationId="{B31A22C4-D3D7-29ED-AD33-5831634EC951}"/>
          </ac:cxnSpMkLst>
        </pc:cxnChg>
      </pc:sldChg>
      <pc:sldMasterChg chg="modSldLayout">
        <pc:chgData name="冨田 恵子" userId="882064ef-3a5e-4f36-a386-36a6ca0a7251" providerId="ADAL" clId="{06433AE7-DDF4-4122-A251-8E3B74ED2E2E}" dt="2023-11-17T04:22:20.462" v="4479" actId="1036"/>
        <pc:sldMasterMkLst>
          <pc:docMk/>
          <pc:sldMasterMk cId="0" sldId="2147483648"/>
        </pc:sldMasterMkLst>
        <pc:sldLayoutChg chg="addSp modSp mod">
          <pc:chgData name="冨田 恵子" userId="882064ef-3a5e-4f36-a386-36a6ca0a7251" providerId="ADAL" clId="{06433AE7-DDF4-4122-A251-8E3B74ED2E2E}" dt="2023-11-17T04:22:20.462" v="4479" actId="1036"/>
          <pc:sldLayoutMkLst>
            <pc:docMk/>
            <pc:sldMasterMk cId="0" sldId="2147483648"/>
            <pc:sldLayoutMk cId="1299896097" sldId="2147483661"/>
          </pc:sldLayoutMkLst>
          <pc:spChg chg="add mod">
            <ac:chgData name="冨田 恵子" userId="882064ef-3a5e-4f36-a386-36a6ca0a7251" providerId="ADAL" clId="{06433AE7-DDF4-4122-A251-8E3B74ED2E2E}" dt="2023-11-17T04:22:20.462" v="4479" actId="1036"/>
            <ac:spMkLst>
              <pc:docMk/>
              <pc:sldMasterMk cId="0" sldId="2147483648"/>
              <pc:sldLayoutMk cId="1299896097" sldId="2147483661"/>
              <ac:spMk id="2" creationId="{6C78D457-0F8F-4F5E-321D-CF3128FCEA3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FCC0931-2DA1-31F2-3D9F-B737F7734175}"/>
              </a:ext>
            </a:extLst>
          </p:cNvPr>
          <p:cNvSpPr>
            <a:spLocks noGrp="1"/>
          </p:cNvSpPr>
          <p:nvPr>
            <p:ph type="hdr" sz="quarter"/>
          </p:nvPr>
        </p:nvSpPr>
        <p:spPr>
          <a:xfrm>
            <a:off x="0" y="0"/>
            <a:ext cx="2919518"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F8D0B09-0083-3B4F-0868-FCEB842F09E2}"/>
              </a:ext>
            </a:extLst>
          </p:cNvPr>
          <p:cNvSpPr>
            <a:spLocks noGrp="1"/>
          </p:cNvSpPr>
          <p:nvPr>
            <p:ph type="dt" sz="quarter" idx="1"/>
          </p:nvPr>
        </p:nvSpPr>
        <p:spPr>
          <a:xfrm>
            <a:off x="3816273" y="0"/>
            <a:ext cx="2919518" cy="495188"/>
          </a:xfrm>
          <a:prstGeom prst="rect">
            <a:avLst/>
          </a:prstGeom>
        </p:spPr>
        <p:txBody>
          <a:bodyPr vert="horz" lIns="91440" tIns="45720" rIns="91440" bIns="45720" rtlCol="0"/>
          <a:lstStyle>
            <a:lvl1pPr algn="r">
              <a:defRPr sz="1200"/>
            </a:lvl1pPr>
          </a:lstStyle>
          <a:p>
            <a:endParaRPr kumimoji="1" lang="ja-JP" altLang="en-US"/>
          </a:p>
        </p:txBody>
      </p:sp>
      <p:sp>
        <p:nvSpPr>
          <p:cNvPr id="4" name="フッター プレースホルダー 3">
            <a:extLst>
              <a:ext uri="{FF2B5EF4-FFF2-40B4-BE49-F238E27FC236}">
                <a16:creationId xmlns:a16="http://schemas.microsoft.com/office/drawing/2014/main" id="{EC16DA05-E4E8-0752-90B3-8773E6E07D6F}"/>
              </a:ext>
            </a:extLst>
          </p:cNvPr>
          <p:cNvSpPr>
            <a:spLocks noGrp="1"/>
          </p:cNvSpPr>
          <p:nvPr>
            <p:ph type="ftr" sz="quarter" idx="2"/>
          </p:nvPr>
        </p:nvSpPr>
        <p:spPr>
          <a:xfrm>
            <a:off x="0" y="9374301"/>
            <a:ext cx="2919518"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75BA59D-AE3D-EB99-2881-B8E8C98DC0C0}"/>
              </a:ext>
            </a:extLst>
          </p:cNvPr>
          <p:cNvSpPr>
            <a:spLocks noGrp="1"/>
          </p:cNvSpPr>
          <p:nvPr>
            <p:ph type="sldNum" sz="quarter" idx="3"/>
          </p:nvPr>
        </p:nvSpPr>
        <p:spPr>
          <a:xfrm>
            <a:off x="3816273" y="9374301"/>
            <a:ext cx="2919518" cy="495187"/>
          </a:xfrm>
          <a:prstGeom prst="rect">
            <a:avLst/>
          </a:prstGeom>
        </p:spPr>
        <p:txBody>
          <a:bodyPr vert="horz" lIns="91440" tIns="45720" rIns="91440" bIns="45720" rtlCol="0" anchor="b"/>
          <a:lstStyle>
            <a:lvl1pPr algn="r">
              <a:defRPr sz="1200"/>
            </a:lvl1pPr>
          </a:lstStyle>
          <a:p>
            <a:fld id="{9C04EACA-1496-4690-BD16-86CBE82A4DEF}" type="slidenum">
              <a:rPr kumimoji="1" lang="ja-JP" altLang="en-US" smtClean="0"/>
              <a:t>‹#›</a:t>
            </a:fld>
            <a:endParaRPr kumimoji="1" lang="ja-JP" altLang="en-US"/>
          </a:p>
        </p:txBody>
      </p:sp>
    </p:spTree>
    <p:extLst>
      <p:ext uri="{BB962C8B-B14F-4D97-AF65-F5344CB8AC3E}">
        <p14:creationId xmlns:p14="http://schemas.microsoft.com/office/powerpoint/2010/main" val="23062326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735" y="4688007"/>
            <a:ext cx="5389880" cy="444127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79375" y="739775"/>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73735" y="4688007"/>
            <a:ext cx="5389880" cy="44412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10004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79375" y="739775"/>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73735" y="4688007"/>
            <a:ext cx="5389880" cy="44412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112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8:notes"/>
          <p:cNvSpPr>
            <a:spLocks noGrp="1" noRot="1" noChangeAspect="1"/>
          </p:cNvSpPr>
          <p:nvPr>
            <p:ph type="sldImg" idx="2"/>
          </p:nvPr>
        </p:nvSpPr>
        <p:spPr>
          <a:xfrm>
            <a:off x="79375" y="739775"/>
            <a:ext cx="6578600" cy="37020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88:notes"/>
          <p:cNvSpPr txBox="1">
            <a:spLocks noGrp="1"/>
          </p:cNvSpPr>
          <p:nvPr>
            <p:ph type="body" idx="1"/>
          </p:nvPr>
        </p:nvSpPr>
        <p:spPr>
          <a:xfrm>
            <a:off x="673735" y="4688007"/>
            <a:ext cx="5389880" cy="44412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_1_1_1_2_1">
    <p:spTree>
      <p:nvGrpSpPr>
        <p:cNvPr id="1" name="Shape 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52">
          <p15:clr>
            <a:srgbClr val="FA7B17"/>
          </p15:clr>
        </p15:guide>
        <p15:guide id="2" pos="252">
          <p15:clr>
            <a:srgbClr val="FA7B17"/>
          </p15:clr>
        </p15:guide>
        <p15:guide id="3" orient="horz" pos="2989">
          <p15:clr>
            <a:srgbClr val="FA7B17"/>
          </p15:clr>
        </p15:guide>
        <p15:guide id="4" pos="5508">
          <p15:clr>
            <a:srgbClr val="FA7B17"/>
          </p15:clr>
        </p15:guide>
        <p15:guide id="5"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mt7">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43EEA38-4810-8B0A-3E41-78D275DDA5E7}"/>
              </a:ext>
            </a:extLst>
          </p:cNvPr>
          <p:cNvSpPr>
            <a:spLocks noGrp="1"/>
          </p:cNvSpPr>
          <p:nvPr>
            <p:ph type="sldNum" idx="10"/>
          </p:nvPr>
        </p:nvSpPr>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a:p>
        </p:txBody>
      </p:sp>
      <p:graphicFrame>
        <p:nvGraphicFramePr>
          <p:cNvPr id="4" name="Google Shape;931;p102">
            <a:extLst>
              <a:ext uri="{FF2B5EF4-FFF2-40B4-BE49-F238E27FC236}">
                <a16:creationId xmlns:a16="http://schemas.microsoft.com/office/drawing/2014/main" id="{765A350D-1653-D242-78F3-D30ECDFBDBFD}"/>
              </a:ext>
            </a:extLst>
          </p:cNvPr>
          <p:cNvGraphicFramePr/>
          <p:nvPr userDrawn="1">
            <p:extLst>
              <p:ext uri="{D42A27DB-BD31-4B8C-83A1-F6EECF244321}">
                <p14:modId xmlns:p14="http://schemas.microsoft.com/office/powerpoint/2010/main" val="608858751"/>
              </p:ext>
            </p:extLst>
          </p:nvPr>
        </p:nvGraphicFramePr>
        <p:xfrm>
          <a:off x="629505" y="1271587"/>
          <a:ext cx="7892991" cy="3809438"/>
        </p:xfrm>
        <a:graphic>
          <a:graphicData uri="http://schemas.openxmlformats.org/drawingml/2006/table">
            <a:tbl>
              <a:tblPr firstRow="1" bandRow="1">
                <a:tableStyleId>{6E25E649-3F16-4E02-A733-19D2CDBF48F0}</a:tableStyleId>
              </a:tblPr>
              <a:tblGrid>
                <a:gridCol w="410901">
                  <a:extLst>
                    <a:ext uri="{9D8B030D-6E8A-4147-A177-3AD203B41FA5}">
                      <a16:colId xmlns:a16="http://schemas.microsoft.com/office/drawing/2014/main" val="20000"/>
                    </a:ext>
                  </a:extLst>
                </a:gridCol>
                <a:gridCol w="5224665">
                  <a:extLst>
                    <a:ext uri="{9D8B030D-6E8A-4147-A177-3AD203B41FA5}">
                      <a16:colId xmlns:a16="http://schemas.microsoft.com/office/drawing/2014/main" val="20001"/>
                    </a:ext>
                  </a:extLst>
                </a:gridCol>
                <a:gridCol w="1128712">
                  <a:extLst>
                    <a:ext uri="{9D8B030D-6E8A-4147-A177-3AD203B41FA5}">
                      <a16:colId xmlns:a16="http://schemas.microsoft.com/office/drawing/2014/main" val="3817447737"/>
                    </a:ext>
                  </a:extLst>
                </a:gridCol>
                <a:gridCol w="1128713">
                  <a:extLst>
                    <a:ext uri="{9D8B030D-6E8A-4147-A177-3AD203B41FA5}">
                      <a16:colId xmlns:a16="http://schemas.microsoft.com/office/drawing/2014/main" val="20002"/>
                    </a:ext>
                  </a:extLst>
                </a:gridCol>
              </a:tblGrid>
              <a:tr h="310558">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050" b="1" u="none" strike="noStrike" cap="none" dirty="0">
                        <a:solidFill>
                          <a:schemeClr val="lt1"/>
                        </a:solidFill>
                        <a:latin typeface="+mn-lt"/>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5" name="タイトル 1">
            <a:extLst>
              <a:ext uri="{FF2B5EF4-FFF2-40B4-BE49-F238E27FC236}">
                <a16:creationId xmlns:a16="http://schemas.microsoft.com/office/drawing/2014/main" id="{3F33D147-C4E1-8468-9808-B4D25E8574FF}"/>
              </a:ext>
            </a:extLst>
          </p:cNvPr>
          <p:cNvSpPr>
            <a:spLocks noGrp="1"/>
          </p:cNvSpPr>
          <p:nvPr>
            <p:ph type="title"/>
          </p:nvPr>
        </p:nvSpPr>
        <p:spPr>
          <a:xfrm>
            <a:off x="349950" y="390425"/>
            <a:ext cx="8277000" cy="614700"/>
          </a:xfrm>
          <a:ln>
            <a:noFill/>
            <a:prstDash val="sysDash"/>
          </a:ln>
        </p:spPr>
        <p:txBody>
          <a:bodyPr/>
          <a:lstStyle>
            <a:lvl1pPr>
              <a:defRPr>
                <a:latin typeface="Meiryo UI" panose="020B0604030504040204" pitchFamily="50" charset="-128"/>
                <a:ea typeface="Meiryo UI" panose="020B0604030504040204" pitchFamily="50" charset="-128"/>
              </a:defRPr>
            </a:lvl1pPr>
          </a:lstStyle>
          <a:p>
            <a:endParaRPr kumimoji="1" lang="ja-JP" altLang="en-US" dirty="0">
              <a:solidFill>
                <a:schemeClr val="tx1">
                  <a:lumMod val="65000"/>
                  <a:lumOff val="35000"/>
                </a:schemeClr>
              </a:solidFill>
            </a:endParaRPr>
          </a:p>
        </p:txBody>
      </p:sp>
      <p:sp>
        <p:nvSpPr>
          <p:cNvPr id="6" name="テキスト ボックス 5">
            <a:extLst>
              <a:ext uri="{FF2B5EF4-FFF2-40B4-BE49-F238E27FC236}">
                <a16:creationId xmlns:a16="http://schemas.microsoft.com/office/drawing/2014/main" id="{77581CBF-AE8F-CD47-FFF4-F06A34A3F868}"/>
              </a:ext>
            </a:extLst>
          </p:cNvPr>
          <p:cNvSpPr txBox="1"/>
          <p:nvPr userDrawn="1"/>
        </p:nvSpPr>
        <p:spPr>
          <a:xfrm>
            <a:off x="637695" y="989584"/>
            <a:ext cx="4242539" cy="307777"/>
          </a:xfrm>
          <a:prstGeom prst="rect">
            <a:avLst/>
          </a:prstGeom>
          <a:noFill/>
          <a:ln>
            <a:no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b="1" i="0" u="none" strike="noStrike" cap="none" dirty="0">
                <a:solidFill>
                  <a:schemeClr val="tx1">
                    <a:lumMod val="65000"/>
                    <a:lumOff val="35000"/>
                  </a:schemeClr>
                </a:solidFill>
                <a:effectLst/>
                <a:latin typeface="Meiryo UI" panose="020B0604030504040204" pitchFamily="50" charset="-128"/>
                <a:ea typeface="Meiryo UI" panose="020B0604030504040204" pitchFamily="50" charset="-128"/>
                <a:cs typeface="Arial"/>
                <a:sym typeface="Arial"/>
              </a:rPr>
              <a:t>▼貴社グループ</a:t>
            </a:r>
            <a:r>
              <a:rPr lang="en-US" altLang="ja-JP" b="1" i="0" u="none" strike="noStrike" cap="none" dirty="0">
                <a:solidFill>
                  <a:schemeClr val="tx1">
                    <a:lumMod val="65000"/>
                    <a:lumOff val="35000"/>
                  </a:schemeClr>
                </a:solidFill>
                <a:effectLst/>
                <a:latin typeface="Meiryo UI" panose="020B0604030504040204" pitchFamily="50" charset="-128"/>
                <a:ea typeface="Meiryo UI" panose="020B0604030504040204" pitchFamily="50" charset="-128"/>
                <a:cs typeface="Arial"/>
                <a:sym typeface="Arial"/>
              </a:rPr>
              <a:t>Top10</a:t>
            </a:r>
          </a:p>
        </p:txBody>
      </p:sp>
      <p:sp>
        <p:nvSpPr>
          <p:cNvPr id="7" name="テキスト ボックス 6">
            <a:extLst>
              <a:ext uri="{FF2B5EF4-FFF2-40B4-BE49-F238E27FC236}">
                <a16:creationId xmlns:a16="http://schemas.microsoft.com/office/drawing/2014/main" id="{79391EE5-89D3-16E8-D72D-89C734E4E516}"/>
              </a:ext>
            </a:extLst>
          </p:cNvPr>
          <p:cNvSpPr txBox="1"/>
          <p:nvPr userDrawn="1"/>
        </p:nvSpPr>
        <p:spPr>
          <a:xfrm>
            <a:off x="702745" y="169018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1</a:t>
            </a:r>
          </a:p>
        </p:txBody>
      </p:sp>
      <p:sp>
        <p:nvSpPr>
          <p:cNvPr id="8" name="テキスト ボックス 7">
            <a:extLst>
              <a:ext uri="{FF2B5EF4-FFF2-40B4-BE49-F238E27FC236}">
                <a16:creationId xmlns:a16="http://schemas.microsoft.com/office/drawing/2014/main" id="{24856E6A-0BA5-7789-8BDB-471A2D8E21AD}"/>
              </a:ext>
            </a:extLst>
          </p:cNvPr>
          <p:cNvSpPr txBox="1"/>
          <p:nvPr userDrawn="1"/>
        </p:nvSpPr>
        <p:spPr>
          <a:xfrm>
            <a:off x="702745" y="2040088"/>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2</a:t>
            </a:r>
          </a:p>
        </p:txBody>
      </p:sp>
      <p:sp>
        <p:nvSpPr>
          <p:cNvPr id="9" name="テキスト ボックス 8">
            <a:extLst>
              <a:ext uri="{FF2B5EF4-FFF2-40B4-BE49-F238E27FC236}">
                <a16:creationId xmlns:a16="http://schemas.microsoft.com/office/drawing/2014/main" id="{8C7206DE-316C-13E7-8BDF-398E203000C9}"/>
              </a:ext>
            </a:extLst>
          </p:cNvPr>
          <p:cNvSpPr txBox="1"/>
          <p:nvPr userDrawn="1"/>
        </p:nvSpPr>
        <p:spPr>
          <a:xfrm>
            <a:off x="702745" y="2389994"/>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3</a:t>
            </a:r>
          </a:p>
        </p:txBody>
      </p:sp>
      <p:sp>
        <p:nvSpPr>
          <p:cNvPr id="10" name="テキスト ボックス 9">
            <a:extLst>
              <a:ext uri="{FF2B5EF4-FFF2-40B4-BE49-F238E27FC236}">
                <a16:creationId xmlns:a16="http://schemas.microsoft.com/office/drawing/2014/main" id="{8CF3BDD0-0C9B-F807-23B5-95B6CC5BED49}"/>
              </a:ext>
            </a:extLst>
          </p:cNvPr>
          <p:cNvSpPr txBox="1"/>
          <p:nvPr userDrawn="1"/>
        </p:nvSpPr>
        <p:spPr>
          <a:xfrm>
            <a:off x="702745" y="2739900"/>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4</a:t>
            </a:r>
          </a:p>
        </p:txBody>
      </p:sp>
      <p:sp>
        <p:nvSpPr>
          <p:cNvPr id="11" name="テキスト ボックス 10">
            <a:extLst>
              <a:ext uri="{FF2B5EF4-FFF2-40B4-BE49-F238E27FC236}">
                <a16:creationId xmlns:a16="http://schemas.microsoft.com/office/drawing/2014/main" id="{6D9B59C7-2746-532A-C036-7184EF02F3AD}"/>
              </a:ext>
            </a:extLst>
          </p:cNvPr>
          <p:cNvSpPr txBox="1"/>
          <p:nvPr userDrawn="1"/>
        </p:nvSpPr>
        <p:spPr>
          <a:xfrm>
            <a:off x="702745" y="3089806"/>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5</a:t>
            </a:r>
          </a:p>
        </p:txBody>
      </p:sp>
      <p:sp>
        <p:nvSpPr>
          <p:cNvPr id="12" name="テキスト ボックス 11">
            <a:extLst>
              <a:ext uri="{FF2B5EF4-FFF2-40B4-BE49-F238E27FC236}">
                <a16:creationId xmlns:a16="http://schemas.microsoft.com/office/drawing/2014/main" id="{D393F22E-8775-1EE1-F7CB-176968B7A47F}"/>
              </a:ext>
            </a:extLst>
          </p:cNvPr>
          <p:cNvSpPr txBox="1"/>
          <p:nvPr userDrawn="1"/>
        </p:nvSpPr>
        <p:spPr>
          <a:xfrm>
            <a:off x="702745" y="343971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6</a:t>
            </a:r>
          </a:p>
        </p:txBody>
      </p:sp>
      <p:sp>
        <p:nvSpPr>
          <p:cNvPr id="13" name="テキスト ボックス 12">
            <a:extLst>
              <a:ext uri="{FF2B5EF4-FFF2-40B4-BE49-F238E27FC236}">
                <a16:creationId xmlns:a16="http://schemas.microsoft.com/office/drawing/2014/main" id="{C3910439-DB89-FC71-521F-688CBF185BBF}"/>
              </a:ext>
            </a:extLst>
          </p:cNvPr>
          <p:cNvSpPr txBox="1"/>
          <p:nvPr userDrawn="1"/>
        </p:nvSpPr>
        <p:spPr>
          <a:xfrm>
            <a:off x="702745" y="3789618"/>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7</a:t>
            </a:r>
          </a:p>
        </p:txBody>
      </p:sp>
      <p:sp>
        <p:nvSpPr>
          <p:cNvPr id="14" name="テキスト ボックス 13">
            <a:extLst>
              <a:ext uri="{FF2B5EF4-FFF2-40B4-BE49-F238E27FC236}">
                <a16:creationId xmlns:a16="http://schemas.microsoft.com/office/drawing/2014/main" id="{A71B53BA-8134-9319-E232-51DD1F19DBE2}"/>
              </a:ext>
            </a:extLst>
          </p:cNvPr>
          <p:cNvSpPr txBox="1"/>
          <p:nvPr userDrawn="1"/>
        </p:nvSpPr>
        <p:spPr>
          <a:xfrm>
            <a:off x="702745" y="4139524"/>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8</a:t>
            </a:r>
          </a:p>
        </p:txBody>
      </p:sp>
      <p:sp>
        <p:nvSpPr>
          <p:cNvPr id="15" name="テキスト ボックス 14">
            <a:extLst>
              <a:ext uri="{FF2B5EF4-FFF2-40B4-BE49-F238E27FC236}">
                <a16:creationId xmlns:a16="http://schemas.microsoft.com/office/drawing/2014/main" id="{5CB88C50-65EF-1554-CCCC-6CD843BDFEF7}"/>
              </a:ext>
            </a:extLst>
          </p:cNvPr>
          <p:cNvSpPr txBox="1"/>
          <p:nvPr userDrawn="1"/>
        </p:nvSpPr>
        <p:spPr>
          <a:xfrm>
            <a:off x="702745" y="4489430"/>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9</a:t>
            </a:r>
          </a:p>
        </p:txBody>
      </p:sp>
      <p:sp>
        <p:nvSpPr>
          <p:cNvPr id="16" name="テキスト ボックス 15">
            <a:extLst>
              <a:ext uri="{FF2B5EF4-FFF2-40B4-BE49-F238E27FC236}">
                <a16:creationId xmlns:a16="http://schemas.microsoft.com/office/drawing/2014/main" id="{7F72BD4A-154A-0588-46AB-1D5120ED84A3}"/>
              </a:ext>
            </a:extLst>
          </p:cNvPr>
          <p:cNvSpPr txBox="1"/>
          <p:nvPr userDrawn="1"/>
        </p:nvSpPr>
        <p:spPr>
          <a:xfrm>
            <a:off x="702745" y="483933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10</a:t>
            </a:r>
          </a:p>
        </p:txBody>
      </p:sp>
      <p:sp>
        <p:nvSpPr>
          <p:cNvPr id="21" name="テキスト ボックス 20">
            <a:extLst>
              <a:ext uri="{FF2B5EF4-FFF2-40B4-BE49-F238E27FC236}">
                <a16:creationId xmlns:a16="http://schemas.microsoft.com/office/drawing/2014/main" id="{B12C8FA4-3161-7B30-8C3E-D2036A93DC66}"/>
              </a:ext>
            </a:extLst>
          </p:cNvPr>
          <p:cNvSpPr txBox="1"/>
          <p:nvPr userDrawn="1"/>
        </p:nvSpPr>
        <p:spPr>
          <a:xfrm>
            <a:off x="3190263" y="1297313"/>
            <a:ext cx="90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講座名</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sp>
        <p:nvSpPr>
          <p:cNvPr id="22" name="テキスト ボックス 21">
            <a:extLst>
              <a:ext uri="{FF2B5EF4-FFF2-40B4-BE49-F238E27FC236}">
                <a16:creationId xmlns:a16="http://schemas.microsoft.com/office/drawing/2014/main" id="{17CA1D2F-B28E-0843-842D-4452E7D4E9E6}"/>
              </a:ext>
            </a:extLst>
          </p:cNvPr>
          <p:cNvSpPr txBox="1"/>
          <p:nvPr userDrawn="1"/>
        </p:nvSpPr>
        <p:spPr>
          <a:xfrm>
            <a:off x="7700551" y="1305084"/>
            <a:ext cx="54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件数</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sp>
        <p:nvSpPr>
          <p:cNvPr id="23" name="テキスト ボックス 22">
            <a:extLst>
              <a:ext uri="{FF2B5EF4-FFF2-40B4-BE49-F238E27FC236}">
                <a16:creationId xmlns:a16="http://schemas.microsoft.com/office/drawing/2014/main" id="{D4CB5C75-F2C8-3CA5-EFFF-2E642CD97EAA}"/>
              </a:ext>
            </a:extLst>
          </p:cNvPr>
          <p:cNvSpPr txBox="1"/>
          <p:nvPr userDrawn="1"/>
        </p:nvSpPr>
        <p:spPr>
          <a:xfrm>
            <a:off x="6524023" y="1305084"/>
            <a:ext cx="54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評価</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cxnSp>
        <p:nvCxnSpPr>
          <p:cNvPr id="60" name="Google Shape;15;p93">
            <a:extLst>
              <a:ext uri="{FF2B5EF4-FFF2-40B4-BE49-F238E27FC236}">
                <a16:creationId xmlns:a16="http://schemas.microsoft.com/office/drawing/2014/main" id="{F6F3C82B-704C-EA61-C115-BE7CC68C41DE}"/>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sp>
        <p:nvSpPr>
          <p:cNvPr id="61" name="ジャンル">
            <a:extLst>
              <a:ext uri="{FF2B5EF4-FFF2-40B4-BE49-F238E27FC236}">
                <a16:creationId xmlns:a16="http://schemas.microsoft.com/office/drawing/2014/main" id="{4B0665C9-5425-AEC1-7DEF-B83470387099}"/>
              </a:ext>
            </a:extLst>
          </p:cNvPr>
          <p:cNvSpPr>
            <a:spLocks noGrp="1"/>
          </p:cNvSpPr>
          <p:nvPr>
            <p:ph type="body" sz="quarter" idx="27"/>
          </p:nvPr>
        </p:nvSpPr>
        <p:spPr>
          <a:xfrm>
            <a:off x="1087582" y="1610569"/>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3" name="ジャンル">
            <a:extLst>
              <a:ext uri="{FF2B5EF4-FFF2-40B4-BE49-F238E27FC236}">
                <a16:creationId xmlns:a16="http://schemas.microsoft.com/office/drawing/2014/main" id="{294F93CA-9848-5E95-BFDC-FDFE64D7030F}"/>
              </a:ext>
            </a:extLst>
          </p:cNvPr>
          <p:cNvSpPr>
            <a:spLocks noGrp="1"/>
          </p:cNvSpPr>
          <p:nvPr>
            <p:ph type="body" sz="quarter" idx="28"/>
          </p:nvPr>
        </p:nvSpPr>
        <p:spPr>
          <a:xfrm>
            <a:off x="6530099" y="1610569"/>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5" name="ジャンル">
            <a:extLst>
              <a:ext uri="{FF2B5EF4-FFF2-40B4-BE49-F238E27FC236}">
                <a16:creationId xmlns:a16="http://schemas.microsoft.com/office/drawing/2014/main" id="{BE0F391D-E88F-6D79-FDBC-617AAFBB9042}"/>
              </a:ext>
            </a:extLst>
          </p:cNvPr>
          <p:cNvSpPr>
            <a:spLocks noGrp="1"/>
          </p:cNvSpPr>
          <p:nvPr>
            <p:ph type="body" sz="quarter" idx="29"/>
          </p:nvPr>
        </p:nvSpPr>
        <p:spPr>
          <a:xfrm>
            <a:off x="7674316" y="1610569"/>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6" name="ジャンル">
            <a:extLst>
              <a:ext uri="{FF2B5EF4-FFF2-40B4-BE49-F238E27FC236}">
                <a16:creationId xmlns:a16="http://schemas.microsoft.com/office/drawing/2014/main" id="{52C741FE-ECD6-009B-B12C-3608D142CCE1}"/>
              </a:ext>
            </a:extLst>
          </p:cNvPr>
          <p:cNvSpPr>
            <a:spLocks noGrp="1"/>
          </p:cNvSpPr>
          <p:nvPr>
            <p:ph type="body" sz="quarter" idx="30"/>
          </p:nvPr>
        </p:nvSpPr>
        <p:spPr>
          <a:xfrm>
            <a:off x="1087581" y="1961137"/>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7" name="ジャンル">
            <a:extLst>
              <a:ext uri="{FF2B5EF4-FFF2-40B4-BE49-F238E27FC236}">
                <a16:creationId xmlns:a16="http://schemas.microsoft.com/office/drawing/2014/main" id="{BEFEDA29-A47D-0797-ABBA-A809DC462DEE}"/>
              </a:ext>
            </a:extLst>
          </p:cNvPr>
          <p:cNvSpPr>
            <a:spLocks noGrp="1"/>
          </p:cNvSpPr>
          <p:nvPr>
            <p:ph type="body" sz="quarter" idx="31"/>
          </p:nvPr>
        </p:nvSpPr>
        <p:spPr>
          <a:xfrm>
            <a:off x="6530098" y="1961137"/>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8" name="ジャンル">
            <a:extLst>
              <a:ext uri="{FF2B5EF4-FFF2-40B4-BE49-F238E27FC236}">
                <a16:creationId xmlns:a16="http://schemas.microsoft.com/office/drawing/2014/main" id="{3BD1CDCF-D12D-7F5A-A9C4-91A544ED1AF4}"/>
              </a:ext>
            </a:extLst>
          </p:cNvPr>
          <p:cNvSpPr>
            <a:spLocks noGrp="1"/>
          </p:cNvSpPr>
          <p:nvPr>
            <p:ph type="body" sz="quarter" idx="32"/>
          </p:nvPr>
        </p:nvSpPr>
        <p:spPr>
          <a:xfrm>
            <a:off x="7674315" y="1961137"/>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9" name="ジャンル">
            <a:extLst>
              <a:ext uri="{FF2B5EF4-FFF2-40B4-BE49-F238E27FC236}">
                <a16:creationId xmlns:a16="http://schemas.microsoft.com/office/drawing/2014/main" id="{D48ECE08-71B0-DE33-618A-F041B29F1FA6}"/>
              </a:ext>
            </a:extLst>
          </p:cNvPr>
          <p:cNvSpPr>
            <a:spLocks noGrp="1"/>
          </p:cNvSpPr>
          <p:nvPr>
            <p:ph type="body" sz="quarter" idx="33"/>
          </p:nvPr>
        </p:nvSpPr>
        <p:spPr>
          <a:xfrm>
            <a:off x="1087581" y="2311043"/>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0" name="ジャンル">
            <a:extLst>
              <a:ext uri="{FF2B5EF4-FFF2-40B4-BE49-F238E27FC236}">
                <a16:creationId xmlns:a16="http://schemas.microsoft.com/office/drawing/2014/main" id="{A5542ED7-8F69-4314-EA72-C3E5CBA3CF33}"/>
              </a:ext>
            </a:extLst>
          </p:cNvPr>
          <p:cNvSpPr>
            <a:spLocks noGrp="1"/>
          </p:cNvSpPr>
          <p:nvPr>
            <p:ph type="body" sz="quarter" idx="34"/>
          </p:nvPr>
        </p:nvSpPr>
        <p:spPr>
          <a:xfrm>
            <a:off x="6530098" y="2311043"/>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1" name="ジャンル">
            <a:extLst>
              <a:ext uri="{FF2B5EF4-FFF2-40B4-BE49-F238E27FC236}">
                <a16:creationId xmlns:a16="http://schemas.microsoft.com/office/drawing/2014/main" id="{258E8B25-AB09-23E1-7B86-46399892A75E}"/>
              </a:ext>
            </a:extLst>
          </p:cNvPr>
          <p:cNvSpPr>
            <a:spLocks noGrp="1"/>
          </p:cNvSpPr>
          <p:nvPr>
            <p:ph type="body" sz="quarter" idx="35"/>
          </p:nvPr>
        </p:nvSpPr>
        <p:spPr>
          <a:xfrm>
            <a:off x="7674315" y="2311043"/>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2" name="ジャンル">
            <a:extLst>
              <a:ext uri="{FF2B5EF4-FFF2-40B4-BE49-F238E27FC236}">
                <a16:creationId xmlns:a16="http://schemas.microsoft.com/office/drawing/2014/main" id="{5816F6CB-63BA-DDE1-2516-FC823C3BB12B}"/>
              </a:ext>
            </a:extLst>
          </p:cNvPr>
          <p:cNvSpPr>
            <a:spLocks noGrp="1"/>
          </p:cNvSpPr>
          <p:nvPr>
            <p:ph type="body" sz="quarter" idx="36"/>
          </p:nvPr>
        </p:nvSpPr>
        <p:spPr>
          <a:xfrm>
            <a:off x="1087581" y="2660236"/>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3" name="ジャンル">
            <a:extLst>
              <a:ext uri="{FF2B5EF4-FFF2-40B4-BE49-F238E27FC236}">
                <a16:creationId xmlns:a16="http://schemas.microsoft.com/office/drawing/2014/main" id="{D5078DF0-F084-18BF-1FC9-994E2B0FD9D7}"/>
              </a:ext>
            </a:extLst>
          </p:cNvPr>
          <p:cNvSpPr>
            <a:spLocks noGrp="1"/>
          </p:cNvSpPr>
          <p:nvPr>
            <p:ph type="body" sz="quarter" idx="37"/>
          </p:nvPr>
        </p:nvSpPr>
        <p:spPr>
          <a:xfrm>
            <a:off x="6530098" y="2660236"/>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4" name="ジャンル">
            <a:extLst>
              <a:ext uri="{FF2B5EF4-FFF2-40B4-BE49-F238E27FC236}">
                <a16:creationId xmlns:a16="http://schemas.microsoft.com/office/drawing/2014/main" id="{D98DA6F3-4A15-A7D1-944A-FBBDB66FC990}"/>
              </a:ext>
            </a:extLst>
          </p:cNvPr>
          <p:cNvSpPr>
            <a:spLocks noGrp="1"/>
          </p:cNvSpPr>
          <p:nvPr>
            <p:ph type="body" sz="quarter" idx="38"/>
          </p:nvPr>
        </p:nvSpPr>
        <p:spPr>
          <a:xfrm>
            <a:off x="7674315" y="2660236"/>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5" name="ジャンル">
            <a:extLst>
              <a:ext uri="{FF2B5EF4-FFF2-40B4-BE49-F238E27FC236}">
                <a16:creationId xmlns:a16="http://schemas.microsoft.com/office/drawing/2014/main" id="{98D0B16D-AECD-D6DE-A7C2-063CB78DEFAA}"/>
              </a:ext>
            </a:extLst>
          </p:cNvPr>
          <p:cNvSpPr>
            <a:spLocks noGrp="1"/>
          </p:cNvSpPr>
          <p:nvPr>
            <p:ph type="body" sz="quarter" idx="39"/>
          </p:nvPr>
        </p:nvSpPr>
        <p:spPr>
          <a:xfrm>
            <a:off x="1087581" y="3011129"/>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6" name="ジャンル">
            <a:extLst>
              <a:ext uri="{FF2B5EF4-FFF2-40B4-BE49-F238E27FC236}">
                <a16:creationId xmlns:a16="http://schemas.microsoft.com/office/drawing/2014/main" id="{E9EB84A5-0419-BAD7-C130-71B776FC4DBA}"/>
              </a:ext>
            </a:extLst>
          </p:cNvPr>
          <p:cNvSpPr>
            <a:spLocks noGrp="1"/>
          </p:cNvSpPr>
          <p:nvPr>
            <p:ph type="body" sz="quarter" idx="40"/>
          </p:nvPr>
        </p:nvSpPr>
        <p:spPr>
          <a:xfrm>
            <a:off x="6530098" y="3011129"/>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7" name="ジャンル">
            <a:extLst>
              <a:ext uri="{FF2B5EF4-FFF2-40B4-BE49-F238E27FC236}">
                <a16:creationId xmlns:a16="http://schemas.microsoft.com/office/drawing/2014/main" id="{E4F68480-BB6D-321D-120F-25D458CB4844}"/>
              </a:ext>
            </a:extLst>
          </p:cNvPr>
          <p:cNvSpPr>
            <a:spLocks noGrp="1"/>
          </p:cNvSpPr>
          <p:nvPr>
            <p:ph type="body" sz="quarter" idx="41"/>
          </p:nvPr>
        </p:nvSpPr>
        <p:spPr>
          <a:xfrm>
            <a:off x="7674315" y="3011129"/>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8" name="ジャンル">
            <a:extLst>
              <a:ext uri="{FF2B5EF4-FFF2-40B4-BE49-F238E27FC236}">
                <a16:creationId xmlns:a16="http://schemas.microsoft.com/office/drawing/2014/main" id="{A0ED8B5B-D306-E99F-AA66-AFCCA23D6BD3}"/>
              </a:ext>
            </a:extLst>
          </p:cNvPr>
          <p:cNvSpPr>
            <a:spLocks noGrp="1"/>
          </p:cNvSpPr>
          <p:nvPr>
            <p:ph type="body" sz="quarter" idx="42"/>
          </p:nvPr>
        </p:nvSpPr>
        <p:spPr>
          <a:xfrm>
            <a:off x="1087581" y="3362648"/>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9" name="ジャンル">
            <a:extLst>
              <a:ext uri="{FF2B5EF4-FFF2-40B4-BE49-F238E27FC236}">
                <a16:creationId xmlns:a16="http://schemas.microsoft.com/office/drawing/2014/main" id="{552D956B-2400-953F-438B-E09E7C540B64}"/>
              </a:ext>
            </a:extLst>
          </p:cNvPr>
          <p:cNvSpPr>
            <a:spLocks noGrp="1"/>
          </p:cNvSpPr>
          <p:nvPr>
            <p:ph type="body" sz="quarter" idx="43"/>
          </p:nvPr>
        </p:nvSpPr>
        <p:spPr>
          <a:xfrm>
            <a:off x="6530098" y="3362648"/>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0" name="ジャンル">
            <a:extLst>
              <a:ext uri="{FF2B5EF4-FFF2-40B4-BE49-F238E27FC236}">
                <a16:creationId xmlns:a16="http://schemas.microsoft.com/office/drawing/2014/main" id="{5112A79E-3D02-16D9-DA53-AA06E766EFCE}"/>
              </a:ext>
            </a:extLst>
          </p:cNvPr>
          <p:cNvSpPr>
            <a:spLocks noGrp="1"/>
          </p:cNvSpPr>
          <p:nvPr>
            <p:ph type="body" sz="quarter" idx="44"/>
          </p:nvPr>
        </p:nvSpPr>
        <p:spPr>
          <a:xfrm>
            <a:off x="7674315" y="3362648"/>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1" name="ジャンル">
            <a:extLst>
              <a:ext uri="{FF2B5EF4-FFF2-40B4-BE49-F238E27FC236}">
                <a16:creationId xmlns:a16="http://schemas.microsoft.com/office/drawing/2014/main" id="{31EFA2D7-D2EE-5CB1-1A32-6DB1D9C49599}"/>
              </a:ext>
            </a:extLst>
          </p:cNvPr>
          <p:cNvSpPr>
            <a:spLocks noGrp="1"/>
          </p:cNvSpPr>
          <p:nvPr>
            <p:ph type="body" sz="quarter" idx="45"/>
          </p:nvPr>
        </p:nvSpPr>
        <p:spPr>
          <a:xfrm>
            <a:off x="1087581" y="3713167"/>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2" name="ジャンル">
            <a:extLst>
              <a:ext uri="{FF2B5EF4-FFF2-40B4-BE49-F238E27FC236}">
                <a16:creationId xmlns:a16="http://schemas.microsoft.com/office/drawing/2014/main" id="{BB0F252B-FD50-F96E-4500-E69C8E2D7E45}"/>
              </a:ext>
            </a:extLst>
          </p:cNvPr>
          <p:cNvSpPr>
            <a:spLocks noGrp="1"/>
          </p:cNvSpPr>
          <p:nvPr>
            <p:ph type="body" sz="quarter" idx="46"/>
          </p:nvPr>
        </p:nvSpPr>
        <p:spPr>
          <a:xfrm>
            <a:off x="6530098" y="3713167"/>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3" name="ジャンル">
            <a:extLst>
              <a:ext uri="{FF2B5EF4-FFF2-40B4-BE49-F238E27FC236}">
                <a16:creationId xmlns:a16="http://schemas.microsoft.com/office/drawing/2014/main" id="{6DBDF03F-F402-16EE-044B-0CA0D8B61869}"/>
              </a:ext>
            </a:extLst>
          </p:cNvPr>
          <p:cNvSpPr>
            <a:spLocks noGrp="1"/>
          </p:cNvSpPr>
          <p:nvPr>
            <p:ph type="body" sz="quarter" idx="47"/>
          </p:nvPr>
        </p:nvSpPr>
        <p:spPr>
          <a:xfrm>
            <a:off x="7674315" y="3713167"/>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4" name="ジャンル">
            <a:extLst>
              <a:ext uri="{FF2B5EF4-FFF2-40B4-BE49-F238E27FC236}">
                <a16:creationId xmlns:a16="http://schemas.microsoft.com/office/drawing/2014/main" id="{0CDBB810-BD4D-F86C-A4A0-A4D55B44C6BC}"/>
              </a:ext>
            </a:extLst>
          </p:cNvPr>
          <p:cNvSpPr>
            <a:spLocks noGrp="1"/>
          </p:cNvSpPr>
          <p:nvPr>
            <p:ph type="body" sz="quarter" idx="48"/>
          </p:nvPr>
        </p:nvSpPr>
        <p:spPr>
          <a:xfrm>
            <a:off x="1087581" y="4070459"/>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5" name="ジャンル">
            <a:extLst>
              <a:ext uri="{FF2B5EF4-FFF2-40B4-BE49-F238E27FC236}">
                <a16:creationId xmlns:a16="http://schemas.microsoft.com/office/drawing/2014/main" id="{06A6A345-80C6-5652-BCA7-85401A5E6E0E}"/>
              </a:ext>
            </a:extLst>
          </p:cNvPr>
          <p:cNvSpPr>
            <a:spLocks noGrp="1"/>
          </p:cNvSpPr>
          <p:nvPr>
            <p:ph type="body" sz="quarter" idx="49"/>
          </p:nvPr>
        </p:nvSpPr>
        <p:spPr>
          <a:xfrm>
            <a:off x="6530098" y="4070459"/>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6" name="ジャンル">
            <a:extLst>
              <a:ext uri="{FF2B5EF4-FFF2-40B4-BE49-F238E27FC236}">
                <a16:creationId xmlns:a16="http://schemas.microsoft.com/office/drawing/2014/main" id="{9AC0D24C-A9FB-7D8F-5F9A-92A1E6C1F8BF}"/>
              </a:ext>
            </a:extLst>
          </p:cNvPr>
          <p:cNvSpPr>
            <a:spLocks noGrp="1"/>
          </p:cNvSpPr>
          <p:nvPr>
            <p:ph type="body" sz="quarter" idx="50"/>
          </p:nvPr>
        </p:nvSpPr>
        <p:spPr>
          <a:xfrm>
            <a:off x="7674315" y="4070459"/>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7" name="ジャンル">
            <a:extLst>
              <a:ext uri="{FF2B5EF4-FFF2-40B4-BE49-F238E27FC236}">
                <a16:creationId xmlns:a16="http://schemas.microsoft.com/office/drawing/2014/main" id="{BB66A992-AE8D-BF79-DB89-97754EFE41F9}"/>
              </a:ext>
            </a:extLst>
          </p:cNvPr>
          <p:cNvSpPr>
            <a:spLocks noGrp="1"/>
          </p:cNvSpPr>
          <p:nvPr>
            <p:ph type="body" sz="quarter" idx="51"/>
          </p:nvPr>
        </p:nvSpPr>
        <p:spPr>
          <a:xfrm>
            <a:off x="1087581" y="4414205"/>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8" name="ジャンル">
            <a:extLst>
              <a:ext uri="{FF2B5EF4-FFF2-40B4-BE49-F238E27FC236}">
                <a16:creationId xmlns:a16="http://schemas.microsoft.com/office/drawing/2014/main" id="{E705AF8A-B96A-6EA7-65E7-2725ACE360D1}"/>
              </a:ext>
            </a:extLst>
          </p:cNvPr>
          <p:cNvSpPr>
            <a:spLocks noGrp="1"/>
          </p:cNvSpPr>
          <p:nvPr>
            <p:ph type="body" sz="quarter" idx="52"/>
          </p:nvPr>
        </p:nvSpPr>
        <p:spPr>
          <a:xfrm>
            <a:off x="6530098" y="4414205"/>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9" name="ジャンル">
            <a:extLst>
              <a:ext uri="{FF2B5EF4-FFF2-40B4-BE49-F238E27FC236}">
                <a16:creationId xmlns:a16="http://schemas.microsoft.com/office/drawing/2014/main" id="{1D1C2823-E5B1-C0E6-F13C-F1DA9C4442E8}"/>
              </a:ext>
            </a:extLst>
          </p:cNvPr>
          <p:cNvSpPr>
            <a:spLocks noGrp="1"/>
          </p:cNvSpPr>
          <p:nvPr>
            <p:ph type="body" sz="quarter" idx="53"/>
          </p:nvPr>
        </p:nvSpPr>
        <p:spPr>
          <a:xfrm>
            <a:off x="7674315" y="4414205"/>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0" name="ジャンル">
            <a:extLst>
              <a:ext uri="{FF2B5EF4-FFF2-40B4-BE49-F238E27FC236}">
                <a16:creationId xmlns:a16="http://schemas.microsoft.com/office/drawing/2014/main" id="{0241877A-F51D-94C0-BDD8-F4A4F026068F}"/>
              </a:ext>
            </a:extLst>
          </p:cNvPr>
          <p:cNvSpPr>
            <a:spLocks noGrp="1"/>
          </p:cNvSpPr>
          <p:nvPr>
            <p:ph type="body" sz="quarter" idx="54"/>
          </p:nvPr>
        </p:nvSpPr>
        <p:spPr>
          <a:xfrm>
            <a:off x="1087581" y="4767886"/>
            <a:ext cx="5123565"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1" name="ジャンル">
            <a:extLst>
              <a:ext uri="{FF2B5EF4-FFF2-40B4-BE49-F238E27FC236}">
                <a16:creationId xmlns:a16="http://schemas.microsoft.com/office/drawing/2014/main" id="{D5A9801A-5EF3-6132-DC9D-C03350D36FE8}"/>
              </a:ext>
            </a:extLst>
          </p:cNvPr>
          <p:cNvSpPr>
            <a:spLocks noGrp="1"/>
          </p:cNvSpPr>
          <p:nvPr>
            <p:ph type="body" sz="quarter" idx="55"/>
          </p:nvPr>
        </p:nvSpPr>
        <p:spPr>
          <a:xfrm>
            <a:off x="6530098" y="4767886"/>
            <a:ext cx="960947"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2" name="ジャンル">
            <a:extLst>
              <a:ext uri="{FF2B5EF4-FFF2-40B4-BE49-F238E27FC236}">
                <a16:creationId xmlns:a16="http://schemas.microsoft.com/office/drawing/2014/main" id="{DC36B592-3248-A3DD-1DED-5730146E8A3E}"/>
              </a:ext>
            </a:extLst>
          </p:cNvPr>
          <p:cNvSpPr>
            <a:spLocks noGrp="1"/>
          </p:cNvSpPr>
          <p:nvPr>
            <p:ph type="body" sz="quarter" idx="56"/>
          </p:nvPr>
        </p:nvSpPr>
        <p:spPr>
          <a:xfrm>
            <a:off x="7674315" y="4767886"/>
            <a:ext cx="766939"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Tree>
    <p:extLst>
      <p:ext uri="{BB962C8B-B14F-4D97-AF65-F5344CB8AC3E}">
        <p14:creationId xmlns:p14="http://schemas.microsoft.com/office/powerpoint/2010/main" val="135483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mt8">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43EEA38-4810-8B0A-3E41-78D275DDA5E7}"/>
              </a:ext>
            </a:extLst>
          </p:cNvPr>
          <p:cNvSpPr>
            <a:spLocks noGrp="1"/>
          </p:cNvSpPr>
          <p:nvPr>
            <p:ph type="sldNum" idx="10"/>
          </p:nvPr>
        </p:nvSpPr>
        <p:spPr>
          <a:xfrm>
            <a:off x="8702875" y="4839332"/>
            <a:ext cx="432736" cy="287208"/>
          </a:xfrm>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a:p>
        </p:txBody>
      </p:sp>
      <p:cxnSp>
        <p:nvCxnSpPr>
          <p:cNvPr id="60" name="Google Shape;15;p93">
            <a:extLst>
              <a:ext uri="{FF2B5EF4-FFF2-40B4-BE49-F238E27FC236}">
                <a16:creationId xmlns:a16="http://schemas.microsoft.com/office/drawing/2014/main" id="{F6F3C82B-704C-EA61-C115-BE7CC68C41DE}"/>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graphicFrame>
        <p:nvGraphicFramePr>
          <p:cNvPr id="4" name="Google Shape;931;p102">
            <a:extLst>
              <a:ext uri="{FF2B5EF4-FFF2-40B4-BE49-F238E27FC236}">
                <a16:creationId xmlns:a16="http://schemas.microsoft.com/office/drawing/2014/main" id="{765A350D-1653-D242-78F3-D30ECDFBDBFD}"/>
              </a:ext>
            </a:extLst>
          </p:cNvPr>
          <p:cNvGraphicFramePr/>
          <p:nvPr userDrawn="1">
            <p:extLst>
              <p:ext uri="{D42A27DB-BD31-4B8C-83A1-F6EECF244321}">
                <p14:modId xmlns:p14="http://schemas.microsoft.com/office/powerpoint/2010/main" val="2006066237"/>
              </p:ext>
            </p:extLst>
          </p:nvPr>
        </p:nvGraphicFramePr>
        <p:xfrm>
          <a:off x="314545" y="1271587"/>
          <a:ext cx="4250729" cy="3809438"/>
        </p:xfrm>
        <a:graphic>
          <a:graphicData uri="http://schemas.openxmlformats.org/drawingml/2006/table">
            <a:tbl>
              <a:tblPr firstRow="1" bandRow="1">
                <a:tableStyleId>{6E25E649-3F16-4E02-A733-19D2CDBF48F0}</a:tableStyleId>
              </a:tblPr>
              <a:tblGrid>
                <a:gridCol w="221289">
                  <a:extLst>
                    <a:ext uri="{9D8B030D-6E8A-4147-A177-3AD203B41FA5}">
                      <a16:colId xmlns:a16="http://schemas.microsoft.com/office/drawing/2014/main" val="20000"/>
                    </a:ext>
                  </a:extLst>
                </a:gridCol>
                <a:gridCol w="2813716">
                  <a:extLst>
                    <a:ext uri="{9D8B030D-6E8A-4147-A177-3AD203B41FA5}">
                      <a16:colId xmlns:a16="http://schemas.microsoft.com/office/drawing/2014/main" val="20001"/>
                    </a:ext>
                  </a:extLst>
                </a:gridCol>
                <a:gridCol w="607862">
                  <a:extLst>
                    <a:ext uri="{9D8B030D-6E8A-4147-A177-3AD203B41FA5}">
                      <a16:colId xmlns:a16="http://schemas.microsoft.com/office/drawing/2014/main" val="3817447737"/>
                    </a:ext>
                  </a:extLst>
                </a:gridCol>
                <a:gridCol w="607862">
                  <a:extLst>
                    <a:ext uri="{9D8B030D-6E8A-4147-A177-3AD203B41FA5}">
                      <a16:colId xmlns:a16="http://schemas.microsoft.com/office/drawing/2014/main" val="20002"/>
                    </a:ext>
                  </a:extLst>
                </a:gridCol>
              </a:tblGrid>
              <a:tr h="310558">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050" b="1" u="none" strike="noStrike" cap="none" dirty="0">
                        <a:solidFill>
                          <a:schemeClr val="lt1"/>
                        </a:solidFill>
                        <a:latin typeface="+mn-lt"/>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5" name="タイトル 1">
            <a:extLst>
              <a:ext uri="{FF2B5EF4-FFF2-40B4-BE49-F238E27FC236}">
                <a16:creationId xmlns:a16="http://schemas.microsoft.com/office/drawing/2014/main" id="{3F33D147-C4E1-8468-9808-B4D25E8574FF}"/>
              </a:ext>
            </a:extLst>
          </p:cNvPr>
          <p:cNvSpPr>
            <a:spLocks noGrp="1"/>
          </p:cNvSpPr>
          <p:nvPr>
            <p:ph type="title"/>
          </p:nvPr>
        </p:nvSpPr>
        <p:spPr>
          <a:xfrm>
            <a:off x="349950" y="390425"/>
            <a:ext cx="8277000" cy="614700"/>
          </a:xfrm>
          <a:ln>
            <a:noFill/>
            <a:prstDash val="sysDash"/>
          </a:ln>
        </p:spPr>
        <p:txBody>
          <a:bodyPr/>
          <a:lstStyle>
            <a:lvl1pPr>
              <a:defRPr>
                <a:latin typeface="Meiryo UI" panose="020B0604030504040204" pitchFamily="50" charset="-128"/>
                <a:ea typeface="Meiryo UI" panose="020B0604030504040204" pitchFamily="50" charset="-128"/>
              </a:defRPr>
            </a:lvl1pPr>
          </a:lstStyle>
          <a:p>
            <a:endParaRPr kumimoji="1" lang="ja-JP" altLang="en-US" dirty="0">
              <a:solidFill>
                <a:schemeClr val="tx1">
                  <a:lumMod val="65000"/>
                  <a:lumOff val="35000"/>
                </a:schemeClr>
              </a:solidFill>
            </a:endParaRPr>
          </a:p>
        </p:txBody>
      </p:sp>
      <p:sp>
        <p:nvSpPr>
          <p:cNvPr id="6" name="貴社グループTOP10">
            <a:extLst>
              <a:ext uri="{FF2B5EF4-FFF2-40B4-BE49-F238E27FC236}">
                <a16:creationId xmlns:a16="http://schemas.microsoft.com/office/drawing/2014/main" id="{77581CBF-AE8F-CD47-FFF4-F06A34A3F868}"/>
              </a:ext>
            </a:extLst>
          </p:cNvPr>
          <p:cNvSpPr txBox="1"/>
          <p:nvPr userDrawn="1"/>
        </p:nvSpPr>
        <p:spPr>
          <a:xfrm>
            <a:off x="332895" y="989584"/>
            <a:ext cx="4242539" cy="307777"/>
          </a:xfrm>
          <a:prstGeom prst="rect">
            <a:avLst/>
          </a:prstGeom>
          <a:noFill/>
          <a:ln>
            <a:no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b="1" i="0" u="none" strike="noStrike" cap="none" dirty="0">
                <a:solidFill>
                  <a:schemeClr val="tx1">
                    <a:lumMod val="65000"/>
                    <a:lumOff val="35000"/>
                  </a:schemeClr>
                </a:solidFill>
                <a:effectLst/>
                <a:latin typeface="Meiryo UI" panose="020B0604030504040204" pitchFamily="50" charset="-128"/>
                <a:ea typeface="Meiryo UI" panose="020B0604030504040204" pitchFamily="50" charset="-128"/>
                <a:cs typeface="Arial"/>
                <a:sym typeface="Arial"/>
              </a:rPr>
              <a:t>▼貴社グループ</a:t>
            </a:r>
            <a:r>
              <a:rPr lang="en-US" altLang="ja-JP" b="1" i="0" u="none" strike="noStrike" cap="none" dirty="0">
                <a:solidFill>
                  <a:schemeClr val="tx1">
                    <a:lumMod val="65000"/>
                    <a:lumOff val="35000"/>
                  </a:schemeClr>
                </a:solidFill>
                <a:effectLst/>
                <a:latin typeface="Meiryo UI" panose="020B0604030504040204" pitchFamily="50" charset="-128"/>
                <a:ea typeface="Meiryo UI" panose="020B0604030504040204" pitchFamily="50" charset="-128"/>
                <a:cs typeface="Arial"/>
                <a:sym typeface="Arial"/>
              </a:rPr>
              <a:t>Top10</a:t>
            </a:r>
          </a:p>
        </p:txBody>
      </p:sp>
      <p:sp>
        <p:nvSpPr>
          <p:cNvPr id="7" name="貴社 順位1">
            <a:extLst>
              <a:ext uri="{FF2B5EF4-FFF2-40B4-BE49-F238E27FC236}">
                <a16:creationId xmlns:a16="http://schemas.microsoft.com/office/drawing/2014/main" id="{79391EE5-89D3-16E8-D72D-89C734E4E516}"/>
              </a:ext>
            </a:extLst>
          </p:cNvPr>
          <p:cNvSpPr txBox="1"/>
          <p:nvPr userDrawn="1"/>
        </p:nvSpPr>
        <p:spPr>
          <a:xfrm>
            <a:off x="367465" y="169018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1</a:t>
            </a:r>
          </a:p>
        </p:txBody>
      </p:sp>
      <p:sp>
        <p:nvSpPr>
          <p:cNvPr id="8" name="貴社 順位2">
            <a:extLst>
              <a:ext uri="{FF2B5EF4-FFF2-40B4-BE49-F238E27FC236}">
                <a16:creationId xmlns:a16="http://schemas.microsoft.com/office/drawing/2014/main" id="{24856E6A-0BA5-7789-8BDB-471A2D8E21AD}"/>
              </a:ext>
            </a:extLst>
          </p:cNvPr>
          <p:cNvSpPr txBox="1"/>
          <p:nvPr userDrawn="1"/>
        </p:nvSpPr>
        <p:spPr>
          <a:xfrm>
            <a:off x="367465" y="2040088"/>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a:solidFill>
                  <a:srgbClr val="000000"/>
                </a:solidFill>
                <a:effectLst/>
                <a:latin typeface="Meiryo UI" panose="020B0604030504040204" pitchFamily="50" charset="-128"/>
                <a:ea typeface="Meiryo UI" panose="020B0604030504040204" pitchFamily="50" charset="-128"/>
                <a:cs typeface="Arial"/>
                <a:sym typeface="Arial"/>
              </a:rPr>
              <a:t>2</a:t>
            </a:r>
            <a:endPar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endParaRPr>
          </a:p>
        </p:txBody>
      </p:sp>
      <p:sp>
        <p:nvSpPr>
          <p:cNvPr id="9" name="貴社 順位3">
            <a:extLst>
              <a:ext uri="{FF2B5EF4-FFF2-40B4-BE49-F238E27FC236}">
                <a16:creationId xmlns:a16="http://schemas.microsoft.com/office/drawing/2014/main" id="{8C7206DE-316C-13E7-8BDF-398E203000C9}"/>
              </a:ext>
            </a:extLst>
          </p:cNvPr>
          <p:cNvSpPr txBox="1"/>
          <p:nvPr userDrawn="1"/>
        </p:nvSpPr>
        <p:spPr>
          <a:xfrm>
            <a:off x="367465" y="2389994"/>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3</a:t>
            </a:r>
          </a:p>
        </p:txBody>
      </p:sp>
      <p:sp>
        <p:nvSpPr>
          <p:cNvPr id="10" name="貴社 順位4">
            <a:extLst>
              <a:ext uri="{FF2B5EF4-FFF2-40B4-BE49-F238E27FC236}">
                <a16:creationId xmlns:a16="http://schemas.microsoft.com/office/drawing/2014/main" id="{8CF3BDD0-0C9B-F807-23B5-95B6CC5BED49}"/>
              </a:ext>
            </a:extLst>
          </p:cNvPr>
          <p:cNvSpPr txBox="1"/>
          <p:nvPr userDrawn="1"/>
        </p:nvSpPr>
        <p:spPr>
          <a:xfrm>
            <a:off x="367465" y="2739900"/>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4</a:t>
            </a:r>
          </a:p>
        </p:txBody>
      </p:sp>
      <p:sp>
        <p:nvSpPr>
          <p:cNvPr id="11" name="貴社 順位5">
            <a:extLst>
              <a:ext uri="{FF2B5EF4-FFF2-40B4-BE49-F238E27FC236}">
                <a16:creationId xmlns:a16="http://schemas.microsoft.com/office/drawing/2014/main" id="{6D9B59C7-2746-532A-C036-7184EF02F3AD}"/>
              </a:ext>
            </a:extLst>
          </p:cNvPr>
          <p:cNvSpPr txBox="1"/>
          <p:nvPr userDrawn="1"/>
        </p:nvSpPr>
        <p:spPr>
          <a:xfrm>
            <a:off x="367465" y="3089806"/>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5</a:t>
            </a:r>
          </a:p>
        </p:txBody>
      </p:sp>
      <p:sp>
        <p:nvSpPr>
          <p:cNvPr id="12" name="貴社 順位6">
            <a:extLst>
              <a:ext uri="{FF2B5EF4-FFF2-40B4-BE49-F238E27FC236}">
                <a16:creationId xmlns:a16="http://schemas.microsoft.com/office/drawing/2014/main" id="{D393F22E-8775-1EE1-F7CB-176968B7A47F}"/>
              </a:ext>
            </a:extLst>
          </p:cNvPr>
          <p:cNvSpPr txBox="1"/>
          <p:nvPr userDrawn="1"/>
        </p:nvSpPr>
        <p:spPr>
          <a:xfrm>
            <a:off x="367465" y="343971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6</a:t>
            </a:r>
          </a:p>
        </p:txBody>
      </p:sp>
      <p:sp>
        <p:nvSpPr>
          <p:cNvPr id="13" name="貴社 順位7">
            <a:extLst>
              <a:ext uri="{FF2B5EF4-FFF2-40B4-BE49-F238E27FC236}">
                <a16:creationId xmlns:a16="http://schemas.microsoft.com/office/drawing/2014/main" id="{C3910439-DB89-FC71-521F-688CBF185BBF}"/>
              </a:ext>
            </a:extLst>
          </p:cNvPr>
          <p:cNvSpPr txBox="1"/>
          <p:nvPr userDrawn="1"/>
        </p:nvSpPr>
        <p:spPr>
          <a:xfrm>
            <a:off x="367465" y="3789618"/>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7</a:t>
            </a:r>
          </a:p>
        </p:txBody>
      </p:sp>
      <p:sp>
        <p:nvSpPr>
          <p:cNvPr id="14" name="貴社 順位8">
            <a:extLst>
              <a:ext uri="{FF2B5EF4-FFF2-40B4-BE49-F238E27FC236}">
                <a16:creationId xmlns:a16="http://schemas.microsoft.com/office/drawing/2014/main" id="{A71B53BA-8134-9319-E232-51DD1F19DBE2}"/>
              </a:ext>
            </a:extLst>
          </p:cNvPr>
          <p:cNvSpPr txBox="1"/>
          <p:nvPr userDrawn="1"/>
        </p:nvSpPr>
        <p:spPr>
          <a:xfrm>
            <a:off x="367465" y="4139524"/>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8</a:t>
            </a:r>
          </a:p>
        </p:txBody>
      </p:sp>
      <p:sp>
        <p:nvSpPr>
          <p:cNvPr id="15" name="貴社 順位9">
            <a:extLst>
              <a:ext uri="{FF2B5EF4-FFF2-40B4-BE49-F238E27FC236}">
                <a16:creationId xmlns:a16="http://schemas.microsoft.com/office/drawing/2014/main" id="{5CB88C50-65EF-1554-CCCC-6CD843BDFEF7}"/>
              </a:ext>
            </a:extLst>
          </p:cNvPr>
          <p:cNvSpPr txBox="1"/>
          <p:nvPr userDrawn="1"/>
        </p:nvSpPr>
        <p:spPr>
          <a:xfrm>
            <a:off x="367465" y="4489430"/>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9</a:t>
            </a:r>
          </a:p>
        </p:txBody>
      </p:sp>
      <p:sp>
        <p:nvSpPr>
          <p:cNvPr id="16" name="貴社 順位10">
            <a:extLst>
              <a:ext uri="{FF2B5EF4-FFF2-40B4-BE49-F238E27FC236}">
                <a16:creationId xmlns:a16="http://schemas.microsoft.com/office/drawing/2014/main" id="{7F72BD4A-154A-0588-46AB-1D5120ED84A3}"/>
              </a:ext>
            </a:extLst>
          </p:cNvPr>
          <p:cNvSpPr txBox="1"/>
          <p:nvPr userDrawn="1"/>
        </p:nvSpPr>
        <p:spPr>
          <a:xfrm>
            <a:off x="367465" y="483933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10</a:t>
            </a:r>
          </a:p>
        </p:txBody>
      </p:sp>
      <p:sp>
        <p:nvSpPr>
          <p:cNvPr id="21" name="貴社 講座名ラベル">
            <a:extLst>
              <a:ext uri="{FF2B5EF4-FFF2-40B4-BE49-F238E27FC236}">
                <a16:creationId xmlns:a16="http://schemas.microsoft.com/office/drawing/2014/main" id="{B12C8FA4-3161-7B30-8C3E-D2036A93DC66}"/>
              </a:ext>
            </a:extLst>
          </p:cNvPr>
          <p:cNvSpPr txBox="1"/>
          <p:nvPr userDrawn="1"/>
        </p:nvSpPr>
        <p:spPr>
          <a:xfrm>
            <a:off x="1727223" y="1297313"/>
            <a:ext cx="90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講座名</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sp>
        <p:nvSpPr>
          <p:cNvPr id="61" name="貴社 講座名1">
            <a:extLst>
              <a:ext uri="{FF2B5EF4-FFF2-40B4-BE49-F238E27FC236}">
                <a16:creationId xmlns:a16="http://schemas.microsoft.com/office/drawing/2014/main" id="{4B0665C9-5425-AEC1-7DEF-B83470387099}"/>
              </a:ext>
            </a:extLst>
          </p:cNvPr>
          <p:cNvSpPr>
            <a:spLocks noGrp="1"/>
          </p:cNvSpPr>
          <p:nvPr>
            <p:ph type="body" sz="quarter" idx="27"/>
          </p:nvPr>
        </p:nvSpPr>
        <p:spPr>
          <a:xfrm>
            <a:off x="681182" y="1610569"/>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5" name="貴社 件数1">
            <a:extLst>
              <a:ext uri="{FF2B5EF4-FFF2-40B4-BE49-F238E27FC236}">
                <a16:creationId xmlns:a16="http://schemas.microsoft.com/office/drawing/2014/main" id="{BE0F391D-E88F-6D79-FDBC-617AAFBB9042}"/>
              </a:ext>
            </a:extLst>
          </p:cNvPr>
          <p:cNvSpPr>
            <a:spLocks noGrp="1"/>
          </p:cNvSpPr>
          <p:nvPr>
            <p:ph type="body" sz="quarter" idx="29"/>
          </p:nvPr>
        </p:nvSpPr>
        <p:spPr>
          <a:xfrm>
            <a:off x="3783036" y="1600409"/>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6" name="貴社 講座名2">
            <a:extLst>
              <a:ext uri="{FF2B5EF4-FFF2-40B4-BE49-F238E27FC236}">
                <a16:creationId xmlns:a16="http://schemas.microsoft.com/office/drawing/2014/main" id="{52C741FE-ECD6-009B-B12C-3608D142CCE1}"/>
              </a:ext>
            </a:extLst>
          </p:cNvPr>
          <p:cNvSpPr>
            <a:spLocks noGrp="1"/>
          </p:cNvSpPr>
          <p:nvPr>
            <p:ph type="body" sz="quarter" idx="30"/>
          </p:nvPr>
        </p:nvSpPr>
        <p:spPr>
          <a:xfrm>
            <a:off x="681181" y="1971297"/>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8" name="貴社 件数2">
            <a:extLst>
              <a:ext uri="{FF2B5EF4-FFF2-40B4-BE49-F238E27FC236}">
                <a16:creationId xmlns:a16="http://schemas.microsoft.com/office/drawing/2014/main" id="{3BD1CDCF-D12D-7F5A-A9C4-91A544ED1AF4}"/>
              </a:ext>
            </a:extLst>
          </p:cNvPr>
          <p:cNvSpPr>
            <a:spLocks noGrp="1"/>
          </p:cNvSpPr>
          <p:nvPr>
            <p:ph type="body" sz="quarter" idx="32"/>
          </p:nvPr>
        </p:nvSpPr>
        <p:spPr>
          <a:xfrm>
            <a:off x="3783035" y="1961137"/>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9" name="貴社 講座名3">
            <a:extLst>
              <a:ext uri="{FF2B5EF4-FFF2-40B4-BE49-F238E27FC236}">
                <a16:creationId xmlns:a16="http://schemas.microsoft.com/office/drawing/2014/main" id="{D48ECE08-71B0-DE33-618A-F041B29F1FA6}"/>
              </a:ext>
            </a:extLst>
          </p:cNvPr>
          <p:cNvSpPr>
            <a:spLocks noGrp="1"/>
          </p:cNvSpPr>
          <p:nvPr>
            <p:ph type="body" sz="quarter" idx="33"/>
          </p:nvPr>
        </p:nvSpPr>
        <p:spPr>
          <a:xfrm>
            <a:off x="681181" y="2311043"/>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1" name="貴社 件数3">
            <a:extLst>
              <a:ext uri="{FF2B5EF4-FFF2-40B4-BE49-F238E27FC236}">
                <a16:creationId xmlns:a16="http://schemas.microsoft.com/office/drawing/2014/main" id="{258E8B25-AB09-23E1-7B86-46399892A75E}"/>
              </a:ext>
            </a:extLst>
          </p:cNvPr>
          <p:cNvSpPr>
            <a:spLocks noGrp="1"/>
          </p:cNvSpPr>
          <p:nvPr>
            <p:ph type="body" sz="quarter" idx="35"/>
          </p:nvPr>
        </p:nvSpPr>
        <p:spPr>
          <a:xfrm>
            <a:off x="3783035" y="2311043"/>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2" name="貴社 講座名4">
            <a:extLst>
              <a:ext uri="{FF2B5EF4-FFF2-40B4-BE49-F238E27FC236}">
                <a16:creationId xmlns:a16="http://schemas.microsoft.com/office/drawing/2014/main" id="{5816F6CB-63BA-DDE1-2516-FC823C3BB12B}"/>
              </a:ext>
            </a:extLst>
          </p:cNvPr>
          <p:cNvSpPr>
            <a:spLocks noGrp="1"/>
          </p:cNvSpPr>
          <p:nvPr>
            <p:ph type="body" sz="quarter" idx="36"/>
          </p:nvPr>
        </p:nvSpPr>
        <p:spPr>
          <a:xfrm>
            <a:off x="681181" y="2660236"/>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4" name="貴社 件数4">
            <a:extLst>
              <a:ext uri="{FF2B5EF4-FFF2-40B4-BE49-F238E27FC236}">
                <a16:creationId xmlns:a16="http://schemas.microsoft.com/office/drawing/2014/main" id="{D98DA6F3-4A15-A7D1-944A-FBBDB66FC990}"/>
              </a:ext>
            </a:extLst>
          </p:cNvPr>
          <p:cNvSpPr>
            <a:spLocks noGrp="1"/>
          </p:cNvSpPr>
          <p:nvPr>
            <p:ph type="body" sz="quarter" idx="38"/>
          </p:nvPr>
        </p:nvSpPr>
        <p:spPr>
          <a:xfrm>
            <a:off x="3783035" y="2650076"/>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5" name="貴社 講座名5">
            <a:extLst>
              <a:ext uri="{FF2B5EF4-FFF2-40B4-BE49-F238E27FC236}">
                <a16:creationId xmlns:a16="http://schemas.microsoft.com/office/drawing/2014/main" id="{98D0B16D-AECD-D6DE-A7C2-063CB78DEFAA}"/>
              </a:ext>
            </a:extLst>
          </p:cNvPr>
          <p:cNvSpPr>
            <a:spLocks noGrp="1"/>
          </p:cNvSpPr>
          <p:nvPr>
            <p:ph type="body" sz="quarter" idx="39"/>
          </p:nvPr>
        </p:nvSpPr>
        <p:spPr>
          <a:xfrm>
            <a:off x="681181" y="3011129"/>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7" name="貴社 件数5">
            <a:extLst>
              <a:ext uri="{FF2B5EF4-FFF2-40B4-BE49-F238E27FC236}">
                <a16:creationId xmlns:a16="http://schemas.microsoft.com/office/drawing/2014/main" id="{E4F68480-BB6D-321D-120F-25D458CB4844}"/>
              </a:ext>
            </a:extLst>
          </p:cNvPr>
          <p:cNvSpPr>
            <a:spLocks noGrp="1"/>
          </p:cNvSpPr>
          <p:nvPr>
            <p:ph type="body" sz="quarter" idx="41"/>
          </p:nvPr>
        </p:nvSpPr>
        <p:spPr>
          <a:xfrm>
            <a:off x="3783035" y="3011129"/>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8" name="貴社 講座名6">
            <a:extLst>
              <a:ext uri="{FF2B5EF4-FFF2-40B4-BE49-F238E27FC236}">
                <a16:creationId xmlns:a16="http://schemas.microsoft.com/office/drawing/2014/main" id="{A0ED8B5B-D306-E99F-AA66-AFCCA23D6BD3}"/>
              </a:ext>
            </a:extLst>
          </p:cNvPr>
          <p:cNvSpPr>
            <a:spLocks noGrp="1"/>
          </p:cNvSpPr>
          <p:nvPr>
            <p:ph type="body" sz="quarter" idx="42"/>
          </p:nvPr>
        </p:nvSpPr>
        <p:spPr>
          <a:xfrm>
            <a:off x="681181" y="3362648"/>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0" name="貴社 件数6">
            <a:extLst>
              <a:ext uri="{FF2B5EF4-FFF2-40B4-BE49-F238E27FC236}">
                <a16:creationId xmlns:a16="http://schemas.microsoft.com/office/drawing/2014/main" id="{5112A79E-3D02-16D9-DA53-AA06E766EFCE}"/>
              </a:ext>
            </a:extLst>
          </p:cNvPr>
          <p:cNvSpPr>
            <a:spLocks noGrp="1"/>
          </p:cNvSpPr>
          <p:nvPr>
            <p:ph type="body" sz="quarter" idx="44"/>
          </p:nvPr>
        </p:nvSpPr>
        <p:spPr>
          <a:xfrm>
            <a:off x="3783035" y="3362648"/>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1" name="貴社 講座名7">
            <a:extLst>
              <a:ext uri="{FF2B5EF4-FFF2-40B4-BE49-F238E27FC236}">
                <a16:creationId xmlns:a16="http://schemas.microsoft.com/office/drawing/2014/main" id="{31EFA2D7-D2EE-5CB1-1A32-6DB1D9C49599}"/>
              </a:ext>
            </a:extLst>
          </p:cNvPr>
          <p:cNvSpPr>
            <a:spLocks noGrp="1"/>
          </p:cNvSpPr>
          <p:nvPr>
            <p:ph type="body" sz="quarter" idx="45"/>
          </p:nvPr>
        </p:nvSpPr>
        <p:spPr>
          <a:xfrm>
            <a:off x="681181" y="3713167"/>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3" name="貴社 件数7">
            <a:extLst>
              <a:ext uri="{FF2B5EF4-FFF2-40B4-BE49-F238E27FC236}">
                <a16:creationId xmlns:a16="http://schemas.microsoft.com/office/drawing/2014/main" id="{6DBDF03F-F402-16EE-044B-0CA0D8B61869}"/>
              </a:ext>
            </a:extLst>
          </p:cNvPr>
          <p:cNvSpPr>
            <a:spLocks noGrp="1"/>
          </p:cNvSpPr>
          <p:nvPr>
            <p:ph type="body" sz="quarter" idx="47"/>
          </p:nvPr>
        </p:nvSpPr>
        <p:spPr>
          <a:xfrm>
            <a:off x="3783035" y="3713167"/>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4" name="貴社 講座名8">
            <a:extLst>
              <a:ext uri="{FF2B5EF4-FFF2-40B4-BE49-F238E27FC236}">
                <a16:creationId xmlns:a16="http://schemas.microsoft.com/office/drawing/2014/main" id="{0CDBB810-BD4D-F86C-A4A0-A4D55B44C6BC}"/>
              </a:ext>
            </a:extLst>
          </p:cNvPr>
          <p:cNvSpPr>
            <a:spLocks noGrp="1"/>
          </p:cNvSpPr>
          <p:nvPr>
            <p:ph type="body" sz="quarter" idx="48"/>
          </p:nvPr>
        </p:nvSpPr>
        <p:spPr>
          <a:xfrm>
            <a:off x="681181" y="4070459"/>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6" name="貴社 件数8">
            <a:extLst>
              <a:ext uri="{FF2B5EF4-FFF2-40B4-BE49-F238E27FC236}">
                <a16:creationId xmlns:a16="http://schemas.microsoft.com/office/drawing/2014/main" id="{9AC0D24C-A9FB-7D8F-5F9A-92A1E6C1F8BF}"/>
              </a:ext>
            </a:extLst>
          </p:cNvPr>
          <p:cNvSpPr>
            <a:spLocks noGrp="1"/>
          </p:cNvSpPr>
          <p:nvPr>
            <p:ph type="body" sz="quarter" idx="50"/>
          </p:nvPr>
        </p:nvSpPr>
        <p:spPr>
          <a:xfrm>
            <a:off x="3783035" y="4070459"/>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7" name="貴社 講座名9">
            <a:extLst>
              <a:ext uri="{FF2B5EF4-FFF2-40B4-BE49-F238E27FC236}">
                <a16:creationId xmlns:a16="http://schemas.microsoft.com/office/drawing/2014/main" id="{BB66A992-AE8D-BF79-DB89-97754EFE41F9}"/>
              </a:ext>
            </a:extLst>
          </p:cNvPr>
          <p:cNvSpPr>
            <a:spLocks noGrp="1"/>
          </p:cNvSpPr>
          <p:nvPr>
            <p:ph type="body" sz="quarter" idx="51"/>
          </p:nvPr>
        </p:nvSpPr>
        <p:spPr>
          <a:xfrm>
            <a:off x="681181" y="4414205"/>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9" name="貴社 件数9">
            <a:extLst>
              <a:ext uri="{FF2B5EF4-FFF2-40B4-BE49-F238E27FC236}">
                <a16:creationId xmlns:a16="http://schemas.microsoft.com/office/drawing/2014/main" id="{1D1C2823-E5B1-C0E6-F13C-F1DA9C4442E8}"/>
              </a:ext>
            </a:extLst>
          </p:cNvPr>
          <p:cNvSpPr>
            <a:spLocks noGrp="1"/>
          </p:cNvSpPr>
          <p:nvPr>
            <p:ph type="body" sz="quarter" idx="53"/>
          </p:nvPr>
        </p:nvSpPr>
        <p:spPr>
          <a:xfrm>
            <a:off x="3783035" y="4414205"/>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0" name="貴社 講座名10">
            <a:extLst>
              <a:ext uri="{FF2B5EF4-FFF2-40B4-BE49-F238E27FC236}">
                <a16:creationId xmlns:a16="http://schemas.microsoft.com/office/drawing/2014/main" id="{0241877A-F51D-94C0-BDD8-F4A4F026068F}"/>
              </a:ext>
            </a:extLst>
          </p:cNvPr>
          <p:cNvSpPr>
            <a:spLocks noGrp="1"/>
          </p:cNvSpPr>
          <p:nvPr>
            <p:ph type="body" sz="quarter" idx="54"/>
          </p:nvPr>
        </p:nvSpPr>
        <p:spPr>
          <a:xfrm>
            <a:off x="681181" y="4767886"/>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2" name="貴社 件数10">
            <a:extLst>
              <a:ext uri="{FF2B5EF4-FFF2-40B4-BE49-F238E27FC236}">
                <a16:creationId xmlns:a16="http://schemas.microsoft.com/office/drawing/2014/main" id="{DC36B592-3248-A3DD-1DED-5730146E8A3E}"/>
              </a:ext>
            </a:extLst>
          </p:cNvPr>
          <p:cNvSpPr>
            <a:spLocks noGrp="1"/>
          </p:cNvSpPr>
          <p:nvPr>
            <p:ph type="body" sz="quarter" idx="56"/>
          </p:nvPr>
        </p:nvSpPr>
        <p:spPr>
          <a:xfrm>
            <a:off x="3783035" y="4767886"/>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graphicFrame>
        <p:nvGraphicFramePr>
          <p:cNvPr id="2" name="Google Shape;931;p102">
            <a:extLst>
              <a:ext uri="{FF2B5EF4-FFF2-40B4-BE49-F238E27FC236}">
                <a16:creationId xmlns:a16="http://schemas.microsoft.com/office/drawing/2014/main" id="{57E4134D-17CD-66B3-D63E-8EAB6BBE262B}"/>
              </a:ext>
            </a:extLst>
          </p:cNvPr>
          <p:cNvGraphicFramePr/>
          <p:nvPr userDrawn="1">
            <p:extLst>
              <p:ext uri="{D42A27DB-BD31-4B8C-83A1-F6EECF244321}">
                <p14:modId xmlns:p14="http://schemas.microsoft.com/office/powerpoint/2010/main" val="579348136"/>
              </p:ext>
            </p:extLst>
          </p:nvPr>
        </p:nvGraphicFramePr>
        <p:xfrm>
          <a:off x="4591905" y="1271587"/>
          <a:ext cx="4250729" cy="3809438"/>
        </p:xfrm>
        <a:graphic>
          <a:graphicData uri="http://schemas.openxmlformats.org/drawingml/2006/table">
            <a:tbl>
              <a:tblPr firstRow="1" bandRow="1">
                <a:tableStyleId>{6E25E649-3F16-4E02-A733-19D2CDBF48F0}</a:tableStyleId>
              </a:tblPr>
              <a:tblGrid>
                <a:gridCol w="221289">
                  <a:extLst>
                    <a:ext uri="{9D8B030D-6E8A-4147-A177-3AD203B41FA5}">
                      <a16:colId xmlns:a16="http://schemas.microsoft.com/office/drawing/2014/main" val="20000"/>
                    </a:ext>
                  </a:extLst>
                </a:gridCol>
                <a:gridCol w="2813716">
                  <a:extLst>
                    <a:ext uri="{9D8B030D-6E8A-4147-A177-3AD203B41FA5}">
                      <a16:colId xmlns:a16="http://schemas.microsoft.com/office/drawing/2014/main" val="20001"/>
                    </a:ext>
                  </a:extLst>
                </a:gridCol>
                <a:gridCol w="607862">
                  <a:extLst>
                    <a:ext uri="{9D8B030D-6E8A-4147-A177-3AD203B41FA5}">
                      <a16:colId xmlns:a16="http://schemas.microsoft.com/office/drawing/2014/main" val="3817447737"/>
                    </a:ext>
                  </a:extLst>
                </a:gridCol>
                <a:gridCol w="607862">
                  <a:extLst>
                    <a:ext uri="{9D8B030D-6E8A-4147-A177-3AD203B41FA5}">
                      <a16:colId xmlns:a16="http://schemas.microsoft.com/office/drawing/2014/main" val="20002"/>
                    </a:ext>
                  </a:extLst>
                </a:gridCol>
              </a:tblGrid>
              <a:tr h="310558">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050" b="1" u="none" strike="noStrike" cap="none" dirty="0">
                        <a:solidFill>
                          <a:schemeClr val="lt1"/>
                        </a:solidFill>
                        <a:latin typeface="+mn-lt"/>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tc>
                  <a:txBody>
                    <a:bodyPr/>
                    <a:lstStyle/>
                    <a:p>
                      <a:pPr marL="0" lvl="0" indent="0" algn="l" rtl="0">
                        <a:spcBef>
                          <a:spcPts val="0"/>
                        </a:spcBef>
                        <a:spcAft>
                          <a:spcPts val="0"/>
                        </a:spcAft>
                        <a:buClr>
                          <a:schemeClr val="dk1"/>
                        </a:buClr>
                        <a:buFont typeface="Arial"/>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17" name="同業他社グループTop10">
            <a:extLst>
              <a:ext uri="{FF2B5EF4-FFF2-40B4-BE49-F238E27FC236}">
                <a16:creationId xmlns:a16="http://schemas.microsoft.com/office/drawing/2014/main" id="{6A200F7A-0C78-B627-BBFD-68371F0ED2A8}"/>
              </a:ext>
            </a:extLst>
          </p:cNvPr>
          <p:cNvSpPr txBox="1"/>
          <p:nvPr userDrawn="1"/>
        </p:nvSpPr>
        <p:spPr>
          <a:xfrm>
            <a:off x="4610255" y="989584"/>
            <a:ext cx="4242539" cy="307777"/>
          </a:xfrm>
          <a:prstGeom prst="rect">
            <a:avLst/>
          </a:prstGeom>
          <a:noFill/>
          <a:ln>
            <a:noFill/>
            <a:prstDash val="sysDash"/>
          </a:ln>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b="1" i="0" u="none" strike="noStrike" cap="none" dirty="0">
                <a:solidFill>
                  <a:schemeClr val="tx1">
                    <a:lumMod val="65000"/>
                    <a:lumOff val="35000"/>
                  </a:schemeClr>
                </a:solidFill>
                <a:effectLst/>
                <a:latin typeface="Meiryo UI" panose="020B0604030504040204" pitchFamily="50" charset="-128"/>
                <a:ea typeface="Meiryo UI" panose="020B0604030504040204" pitchFamily="50" charset="-128"/>
                <a:cs typeface="Arial"/>
                <a:sym typeface="Arial"/>
              </a:rPr>
              <a:t>▼同業他社グループ</a:t>
            </a:r>
            <a:r>
              <a:rPr lang="en-US" altLang="ja-JP" b="1" i="0" u="none" strike="noStrike" cap="none" dirty="0">
                <a:solidFill>
                  <a:schemeClr val="tx1">
                    <a:lumMod val="65000"/>
                    <a:lumOff val="35000"/>
                  </a:schemeClr>
                </a:solidFill>
                <a:effectLst/>
                <a:latin typeface="Meiryo UI" panose="020B0604030504040204" pitchFamily="50" charset="-128"/>
                <a:ea typeface="Meiryo UI" panose="020B0604030504040204" pitchFamily="50" charset="-128"/>
                <a:cs typeface="Arial"/>
                <a:sym typeface="Arial"/>
              </a:rPr>
              <a:t>Top10</a:t>
            </a:r>
          </a:p>
        </p:txBody>
      </p:sp>
      <p:sp>
        <p:nvSpPr>
          <p:cNvPr id="18" name="同業他社 順位1">
            <a:extLst>
              <a:ext uri="{FF2B5EF4-FFF2-40B4-BE49-F238E27FC236}">
                <a16:creationId xmlns:a16="http://schemas.microsoft.com/office/drawing/2014/main" id="{01E95499-1DE9-A0AE-A69A-2353178014A5}"/>
              </a:ext>
            </a:extLst>
          </p:cNvPr>
          <p:cNvSpPr txBox="1"/>
          <p:nvPr userDrawn="1"/>
        </p:nvSpPr>
        <p:spPr>
          <a:xfrm>
            <a:off x="4644825" y="169018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1</a:t>
            </a:r>
          </a:p>
        </p:txBody>
      </p:sp>
      <p:sp>
        <p:nvSpPr>
          <p:cNvPr id="19" name="同業他社 順位2">
            <a:extLst>
              <a:ext uri="{FF2B5EF4-FFF2-40B4-BE49-F238E27FC236}">
                <a16:creationId xmlns:a16="http://schemas.microsoft.com/office/drawing/2014/main" id="{DA4298E8-5A06-7769-8B82-1D24E535605A}"/>
              </a:ext>
            </a:extLst>
          </p:cNvPr>
          <p:cNvSpPr txBox="1"/>
          <p:nvPr userDrawn="1"/>
        </p:nvSpPr>
        <p:spPr>
          <a:xfrm>
            <a:off x="4644825" y="2040088"/>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2</a:t>
            </a:r>
          </a:p>
        </p:txBody>
      </p:sp>
      <p:sp>
        <p:nvSpPr>
          <p:cNvPr id="20" name="同業他社 順位3">
            <a:extLst>
              <a:ext uri="{FF2B5EF4-FFF2-40B4-BE49-F238E27FC236}">
                <a16:creationId xmlns:a16="http://schemas.microsoft.com/office/drawing/2014/main" id="{7516A8CA-D079-E9FD-6C45-4014F89AFC63}"/>
              </a:ext>
            </a:extLst>
          </p:cNvPr>
          <p:cNvSpPr txBox="1"/>
          <p:nvPr userDrawn="1"/>
        </p:nvSpPr>
        <p:spPr>
          <a:xfrm>
            <a:off x="4644825" y="2389994"/>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3</a:t>
            </a:r>
          </a:p>
        </p:txBody>
      </p:sp>
      <p:sp>
        <p:nvSpPr>
          <p:cNvPr id="24" name="同業他社 順位4">
            <a:extLst>
              <a:ext uri="{FF2B5EF4-FFF2-40B4-BE49-F238E27FC236}">
                <a16:creationId xmlns:a16="http://schemas.microsoft.com/office/drawing/2014/main" id="{981E122C-6A64-DC1C-90F6-CB558410CC89}"/>
              </a:ext>
            </a:extLst>
          </p:cNvPr>
          <p:cNvSpPr txBox="1"/>
          <p:nvPr userDrawn="1"/>
        </p:nvSpPr>
        <p:spPr>
          <a:xfrm>
            <a:off x="4644825" y="2739900"/>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4</a:t>
            </a:r>
          </a:p>
        </p:txBody>
      </p:sp>
      <p:sp>
        <p:nvSpPr>
          <p:cNvPr id="25" name="同業他社 順位5">
            <a:extLst>
              <a:ext uri="{FF2B5EF4-FFF2-40B4-BE49-F238E27FC236}">
                <a16:creationId xmlns:a16="http://schemas.microsoft.com/office/drawing/2014/main" id="{8D95F6BE-38E4-3AD0-09FF-47507C4EF21B}"/>
              </a:ext>
            </a:extLst>
          </p:cNvPr>
          <p:cNvSpPr txBox="1"/>
          <p:nvPr userDrawn="1"/>
        </p:nvSpPr>
        <p:spPr>
          <a:xfrm>
            <a:off x="4644825" y="3089806"/>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5</a:t>
            </a:r>
          </a:p>
        </p:txBody>
      </p:sp>
      <p:sp>
        <p:nvSpPr>
          <p:cNvPr id="26" name="同業他社 順位6">
            <a:extLst>
              <a:ext uri="{FF2B5EF4-FFF2-40B4-BE49-F238E27FC236}">
                <a16:creationId xmlns:a16="http://schemas.microsoft.com/office/drawing/2014/main" id="{B0A85A61-179C-7949-743D-363C8AB953B8}"/>
              </a:ext>
            </a:extLst>
          </p:cNvPr>
          <p:cNvSpPr txBox="1"/>
          <p:nvPr userDrawn="1"/>
        </p:nvSpPr>
        <p:spPr>
          <a:xfrm>
            <a:off x="4644825" y="343971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6</a:t>
            </a:r>
          </a:p>
        </p:txBody>
      </p:sp>
      <p:sp>
        <p:nvSpPr>
          <p:cNvPr id="27" name="同業他社 順位7">
            <a:extLst>
              <a:ext uri="{FF2B5EF4-FFF2-40B4-BE49-F238E27FC236}">
                <a16:creationId xmlns:a16="http://schemas.microsoft.com/office/drawing/2014/main" id="{3B972E68-454C-B0C2-01EE-BAF711A9C80E}"/>
              </a:ext>
            </a:extLst>
          </p:cNvPr>
          <p:cNvSpPr txBox="1"/>
          <p:nvPr userDrawn="1"/>
        </p:nvSpPr>
        <p:spPr>
          <a:xfrm>
            <a:off x="4644825" y="3789618"/>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7</a:t>
            </a:r>
          </a:p>
        </p:txBody>
      </p:sp>
      <p:sp>
        <p:nvSpPr>
          <p:cNvPr id="28" name="同業他社 順位8">
            <a:extLst>
              <a:ext uri="{FF2B5EF4-FFF2-40B4-BE49-F238E27FC236}">
                <a16:creationId xmlns:a16="http://schemas.microsoft.com/office/drawing/2014/main" id="{FEC2FEFE-917C-F4A3-E1EB-E854B3085FF7}"/>
              </a:ext>
            </a:extLst>
          </p:cNvPr>
          <p:cNvSpPr txBox="1"/>
          <p:nvPr userDrawn="1"/>
        </p:nvSpPr>
        <p:spPr>
          <a:xfrm>
            <a:off x="4644825" y="4139524"/>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8</a:t>
            </a:r>
          </a:p>
        </p:txBody>
      </p:sp>
      <p:sp>
        <p:nvSpPr>
          <p:cNvPr id="29" name="同業他社 順位9">
            <a:extLst>
              <a:ext uri="{FF2B5EF4-FFF2-40B4-BE49-F238E27FC236}">
                <a16:creationId xmlns:a16="http://schemas.microsoft.com/office/drawing/2014/main" id="{8774A5C0-7DB8-49F2-7171-4A0D4ADCE067}"/>
              </a:ext>
            </a:extLst>
          </p:cNvPr>
          <p:cNvSpPr txBox="1"/>
          <p:nvPr userDrawn="1"/>
        </p:nvSpPr>
        <p:spPr>
          <a:xfrm>
            <a:off x="4644825" y="4489430"/>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9</a:t>
            </a:r>
          </a:p>
        </p:txBody>
      </p:sp>
      <p:sp>
        <p:nvSpPr>
          <p:cNvPr id="30" name="同業他社 順位10">
            <a:extLst>
              <a:ext uri="{FF2B5EF4-FFF2-40B4-BE49-F238E27FC236}">
                <a16:creationId xmlns:a16="http://schemas.microsoft.com/office/drawing/2014/main" id="{9D3F08A4-1142-6B22-D9CD-95C3B5A62F9B}"/>
              </a:ext>
            </a:extLst>
          </p:cNvPr>
          <p:cNvSpPr txBox="1"/>
          <p:nvPr userDrawn="1"/>
        </p:nvSpPr>
        <p:spPr>
          <a:xfrm>
            <a:off x="4644825" y="4839332"/>
            <a:ext cx="252000" cy="153888"/>
          </a:xfrm>
          <a:prstGeom prst="rect">
            <a:avLst/>
          </a:prstGeom>
          <a:noFill/>
          <a:ln>
            <a:noFill/>
            <a:prstDash val="sysDash"/>
          </a:ln>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000" i="0" u="none" strike="noStrike" cap="none" dirty="0">
                <a:solidFill>
                  <a:srgbClr val="000000"/>
                </a:solidFill>
                <a:effectLst/>
                <a:latin typeface="Meiryo UI" panose="020B0604030504040204" pitchFamily="50" charset="-128"/>
                <a:ea typeface="Meiryo UI" panose="020B0604030504040204" pitchFamily="50" charset="-128"/>
                <a:cs typeface="Arial"/>
                <a:sym typeface="Arial"/>
              </a:rPr>
              <a:t>10</a:t>
            </a:r>
          </a:p>
        </p:txBody>
      </p:sp>
      <p:sp>
        <p:nvSpPr>
          <p:cNvPr id="31" name="同業他社 講座名ラベル">
            <a:extLst>
              <a:ext uri="{FF2B5EF4-FFF2-40B4-BE49-F238E27FC236}">
                <a16:creationId xmlns:a16="http://schemas.microsoft.com/office/drawing/2014/main" id="{318F849F-1751-D50C-5345-29C287633378}"/>
              </a:ext>
            </a:extLst>
          </p:cNvPr>
          <p:cNvSpPr txBox="1"/>
          <p:nvPr userDrawn="1"/>
        </p:nvSpPr>
        <p:spPr>
          <a:xfrm>
            <a:off x="6004583" y="1297313"/>
            <a:ext cx="90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講座名</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sp>
        <p:nvSpPr>
          <p:cNvPr id="32" name="同業他社 講座名1">
            <a:extLst>
              <a:ext uri="{FF2B5EF4-FFF2-40B4-BE49-F238E27FC236}">
                <a16:creationId xmlns:a16="http://schemas.microsoft.com/office/drawing/2014/main" id="{DCE0AFBE-8213-C147-4508-F1FCA90DFDCA}"/>
              </a:ext>
            </a:extLst>
          </p:cNvPr>
          <p:cNvSpPr>
            <a:spLocks noGrp="1"/>
          </p:cNvSpPr>
          <p:nvPr>
            <p:ph type="body" sz="quarter" idx="57"/>
          </p:nvPr>
        </p:nvSpPr>
        <p:spPr>
          <a:xfrm>
            <a:off x="4958542" y="1610569"/>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3" name="同業他社 件数1">
            <a:extLst>
              <a:ext uri="{FF2B5EF4-FFF2-40B4-BE49-F238E27FC236}">
                <a16:creationId xmlns:a16="http://schemas.microsoft.com/office/drawing/2014/main" id="{EE01BD7C-15D1-BA80-5143-20371969CA96}"/>
              </a:ext>
            </a:extLst>
          </p:cNvPr>
          <p:cNvSpPr>
            <a:spLocks noGrp="1"/>
          </p:cNvSpPr>
          <p:nvPr>
            <p:ph type="body" sz="quarter" idx="58"/>
          </p:nvPr>
        </p:nvSpPr>
        <p:spPr>
          <a:xfrm>
            <a:off x="8060396" y="1610569"/>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4" name="同業他社 講座名2">
            <a:extLst>
              <a:ext uri="{FF2B5EF4-FFF2-40B4-BE49-F238E27FC236}">
                <a16:creationId xmlns:a16="http://schemas.microsoft.com/office/drawing/2014/main" id="{BD43018C-AE63-DC68-3C40-40F84EBC2DF6}"/>
              </a:ext>
            </a:extLst>
          </p:cNvPr>
          <p:cNvSpPr>
            <a:spLocks noGrp="1"/>
          </p:cNvSpPr>
          <p:nvPr>
            <p:ph type="body" sz="quarter" idx="59"/>
          </p:nvPr>
        </p:nvSpPr>
        <p:spPr>
          <a:xfrm>
            <a:off x="4958541" y="1961137"/>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5" name="同業他社 件数2">
            <a:extLst>
              <a:ext uri="{FF2B5EF4-FFF2-40B4-BE49-F238E27FC236}">
                <a16:creationId xmlns:a16="http://schemas.microsoft.com/office/drawing/2014/main" id="{6D47FE3A-079E-31EA-D10F-BAAB9730459F}"/>
              </a:ext>
            </a:extLst>
          </p:cNvPr>
          <p:cNvSpPr>
            <a:spLocks noGrp="1"/>
          </p:cNvSpPr>
          <p:nvPr>
            <p:ph type="body" sz="quarter" idx="60"/>
          </p:nvPr>
        </p:nvSpPr>
        <p:spPr>
          <a:xfrm>
            <a:off x="8060395" y="1961137"/>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6" name="同業他社 講座名3">
            <a:extLst>
              <a:ext uri="{FF2B5EF4-FFF2-40B4-BE49-F238E27FC236}">
                <a16:creationId xmlns:a16="http://schemas.microsoft.com/office/drawing/2014/main" id="{C67082A5-9053-7AD3-B19A-72549E0D2389}"/>
              </a:ext>
            </a:extLst>
          </p:cNvPr>
          <p:cNvSpPr>
            <a:spLocks noGrp="1"/>
          </p:cNvSpPr>
          <p:nvPr>
            <p:ph type="body" sz="quarter" idx="61"/>
          </p:nvPr>
        </p:nvSpPr>
        <p:spPr>
          <a:xfrm>
            <a:off x="4958541" y="2311043"/>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7" name="同業他社 件数3">
            <a:extLst>
              <a:ext uri="{FF2B5EF4-FFF2-40B4-BE49-F238E27FC236}">
                <a16:creationId xmlns:a16="http://schemas.microsoft.com/office/drawing/2014/main" id="{C6E23FF5-1754-6238-4C17-80EC93981124}"/>
              </a:ext>
            </a:extLst>
          </p:cNvPr>
          <p:cNvSpPr>
            <a:spLocks noGrp="1"/>
          </p:cNvSpPr>
          <p:nvPr>
            <p:ph type="body" sz="quarter" idx="62"/>
          </p:nvPr>
        </p:nvSpPr>
        <p:spPr>
          <a:xfrm>
            <a:off x="8060395" y="2311043"/>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8" name="同業他社 講座名4">
            <a:extLst>
              <a:ext uri="{FF2B5EF4-FFF2-40B4-BE49-F238E27FC236}">
                <a16:creationId xmlns:a16="http://schemas.microsoft.com/office/drawing/2014/main" id="{10E3EA78-BB3A-937A-4440-5E41089F9FCA}"/>
              </a:ext>
            </a:extLst>
          </p:cNvPr>
          <p:cNvSpPr>
            <a:spLocks noGrp="1"/>
          </p:cNvSpPr>
          <p:nvPr>
            <p:ph type="body" sz="quarter" idx="63"/>
          </p:nvPr>
        </p:nvSpPr>
        <p:spPr>
          <a:xfrm>
            <a:off x="4958541" y="2660236"/>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9" name="同業他社 件数4">
            <a:extLst>
              <a:ext uri="{FF2B5EF4-FFF2-40B4-BE49-F238E27FC236}">
                <a16:creationId xmlns:a16="http://schemas.microsoft.com/office/drawing/2014/main" id="{AA953186-F325-64A9-3FDA-3EB645495004}"/>
              </a:ext>
            </a:extLst>
          </p:cNvPr>
          <p:cNvSpPr>
            <a:spLocks noGrp="1"/>
          </p:cNvSpPr>
          <p:nvPr>
            <p:ph type="body" sz="quarter" idx="64"/>
          </p:nvPr>
        </p:nvSpPr>
        <p:spPr>
          <a:xfrm>
            <a:off x="8060395" y="2660236"/>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0" name="同業他社 講座名5">
            <a:extLst>
              <a:ext uri="{FF2B5EF4-FFF2-40B4-BE49-F238E27FC236}">
                <a16:creationId xmlns:a16="http://schemas.microsoft.com/office/drawing/2014/main" id="{B48AA964-39F7-6BDE-8FEF-36027568FB2C}"/>
              </a:ext>
            </a:extLst>
          </p:cNvPr>
          <p:cNvSpPr>
            <a:spLocks noGrp="1"/>
          </p:cNvSpPr>
          <p:nvPr>
            <p:ph type="body" sz="quarter" idx="65"/>
          </p:nvPr>
        </p:nvSpPr>
        <p:spPr>
          <a:xfrm>
            <a:off x="4958541" y="3011129"/>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1" name="同業他社 件数5">
            <a:extLst>
              <a:ext uri="{FF2B5EF4-FFF2-40B4-BE49-F238E27FC236}">
                <a16:creationId xmlns:a16="http://schemas.microsoft.com/office/drawing/2014/main" id="{8F246332-C678-AD1A-223C-2353076A72AC}"/>
              </a:ext>
            </a:extLst>
          </p:cNvPr>
          <p:cNvSpPr>
            <a:spLocks noGrp="1"/>
          </p:cNvSpPr>
          <p:nvPr>
            <p:ph type="body" sz="quarter" idx="66"/>
          </p:nvPr>
        </p:nvSpPr>
        <p:spPr>
          <a:xfrm>
            <a:off x="8060395" y="3011129"/>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2" name="同業他社 講座名6">
            <a:extLst>
              <a:ext uri="{FF2B5EF4-FFF2-40B4-BE49-F238E27FC236}">
                <a16:creationId xmlns:a16="http://schemas.microsoft.com/office/drawing/2014/main" id="{AFAA5BCC-9428-9EFC-26C9-3930BB47B968}"/>
              </a:ext>
            </a:extLst>
          </p:cNvPr>
          <p:cNvSpPr>
            <a:spLocks noGrp="1"/>
          </p:cNvSpPr>
          <p:nvPr>
            <p:ph type="body" sz="quarter" idx="67"/>
          </p:nvPr>
        </p:nvSpPr>
        <p:spPr>
          <a:xfrm>
            <a:off x="4958541" y="3362648"/>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3" name="同業他社 件数6">
            <a:extLst>
              <a:ext uri="{FF2B5EF4-FFF2-40B4-BE49-F238E27FC236}">
                <a16:creationId xmlns:a16="http://schemas.microsoft.com/office/drawing/2014/main" id="{8E2DA6DA-0A0F-A118-6C69-63C402C36DE0}"/>
              </a:ext>
            </a:extLst>
          </p:cNvPr>
          <p:cNvSpPr>
            <a:spLocks noGrp="1"/>
          </p:cNvSpPr>
          <p:nvPr>
            <p:ph type="body" sz="quarter" idx="68"/>
          </p:nvPr>
        </p:nvSpPr>
        <p:spPr>
          <a:xfrm>
            <a:off x="8060395" y="3362648"/>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4" name="同業他社 講座名7">
            <a:extLst>
              <a:ext uri="{FF2B5EF4-FFF2-40B4-BE49-F238E27FC236}">
                <a16:creationId xmlns:a16="http://schemas.microsoft.com/office/drawing/2014/main" id="{7BD67262-CC65-3F88-F4A1-BE60659DD9B8}"/>
              </a:ext>
            </a:extLst>
          </p:cNvPr>
          <p:cNvSpPr>
            <a:spLocks noGrp="1"/>
          </p:cNvSpPr>
          <p:nvPr>
            <p:ph type="body" sz="quarter" idx="69"/>
          </p:nvPr>
        </p:nvSpPr>
        <p:spPr>
          <a:xfrm>
            <a:off x="4958541" y="3713167"/>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5" name="同業他社 件数7">
            <a:extLst>
              <a:ext uri="{FF2B5EF4-FFF2-40B4-BE49-F238E27FC236}">
                <a16:creationId xmlns:a16="http://schemas.microsoft.com/office/drawing/2014/main" id="{A5869DD0-6E86-36CD-AEC5-36881B72D960}"/>
              </a:ext>
            </a:extLst>
          </p:cNvPr>
          <p:cNvSpPr>
            <a:spLocks noGrp="1"/>
          </p:cNvSpPr>
          <p:nvPr>
            <p:ph type="body" sz="quarter" idx="70"/>
          </p:nvPr>
        </p:nvSpPr>
        <p:spPr>
          <a:xfrm>
            <a:off x="8060395" y="3713167"/>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6" name="同業他社 講座名8">
            <a:extLst>
              <a:ext uri="{FF2B5EF4-FFF2-40B4-BE49-F238E27FC236}">
                <a16:creationId xmlns:a16="http://schemas.microsoft.com/office/drawing/2014/main" id="{6E1E7C1A-E296-0991-1B23-C4AA00F3FCC2}"/>
              </a:ext>
            </a:extLst>
          </p:cNvPr>
          <p:cNvSpPr>
            <a:spLocks noGrp="1"/>
          </p:cNvSpPr>
          <p:nvPr>
            <p:ph type="body" sz="quarter" idx="71"/>
          </p:nvPr>
        </p:nvSpPr>
        <p:spPr>
          <a:xfrm>
            <a:off x="4958541" y="4070459"/>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7" name="同業他社 件数8">
            <a:extLst>
              <a:ext uri="{FF2B5EF4-FFF2-40B4-BE49-F238E27FC236}">
                <a16:creationId xmlns:a16="http://schemas.microsoft.com/office/drawing/2014/main" id="{757CBC6A-DE11-0E9B-1F61-04DE5DA61FA0}"/>
              </a:ext>
            </a:extLst>
          </p:cNvPr>
          <p:cNvSpPr>
            <a:spLocks noGrp="1"/>
          </p:cNvSpPr>
          <p:nvPr>
            <p:ph type="body" sz="quarter" idx="72"/>
          </p:nvPr>
        </p:nvSpPr>
        <p:spPr>
          <a:xfrm>
            <a:off x="8060395" y="4070459"/>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8" name="同業他社 講座名9">
            <a:extLst>
              <a:ext uri="{FF2B5EF4-FFF2-40B4-BE49-F238E27FC236}">
                <a16:creationId xmlns:a16="http://schemas.microsoft.com/office/drawing/2014/main" id="{A5111370-8853-2975-2682-D2FC9FE56F5C}"/>
              </a:ext>
            </a:extLst>
          </p:cNvPr>
          <p:cNvSpPr>
            <a:spLocks noGrp="1"/>
          </p:cNvSpPr>
          <p:nvPr>
            <p:ph type="body" sz="quarter" idx="73"/>
          </p:nvPr>
        </p:nvSpPr>
        <p:spPr>
          <a:xfrm>
            <a:off x="4958541" y="4414205"/>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9" name="同業他社 件数9">
            <a:extLst>
              <a:ext uri="{FF2B5EF4-FFF2-40B4-BE49-F238E27FC236}">
                <a16:creationId xmlns:a16="http://schemas.microsoft.com/office/drawing/2014/main" id="{E263B8D2-08BE-F80A-167D-FA092ADC7A33}"/>
              </a:ext>
            </a:extLst>
          </p:cNvPr>
          <p:cNvSpPr>
            <a:spLocks noGrp="1"/>
          </p:cNvSpPr>
          <p:nvPr>
            <p:ph type="body" sz="quarter" idx="74"/>
          </p:nvPr>
        </p:nvSpPr>
        <p:spPr>
          <a:xfrm>
            <a:off x="8060395" y="4414205"/>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0" name="同業他社 講座名10">
            <a:extLst>
              <a:ext uri="{FF2B5EF4-FFF2-40B4-BE49-F238E27FC236}">
                <a16:creationId xmlns:a16="http://schemas.microsoft.com/office/drawing/2014/main" id="{7F1E3B67-DAC8-0B39-26C5-E8E47A2EFB13}"/>
              </a:ext>
            </a:extLst>
          </p:cNvPr>
          <p:cNvSpPr>
            <a:spLocks noGrp="1"/>
          </p:cNvSpPr>
          <p:nvPr>
            <p:ph type="body" sz="quarter" idx="75"/>
          </p:nvPr>
        </p:nvSpPr>
        <p:spPr>
          <a:xfrm>
            <a:off x="4958541" y="4767886"/>
            <a:ext cx="30456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1" name="同業他社 件数10">
            <a:extLst>
              <a:ext uri="{FF2B5EF4-FFF2-40B4-BE49-F238E27FC236}">
                <a16:creationId xmlns:a16="http://schemas.microsoft.com/office/drawing/2014/main" id="{29BB1598-9005-0AF0-7239-57A7C06BF3A7}"/>
              </a:ext>
            </a:extLst>
          </p:cNvPr>
          <p:cNvSpPr>
            <a:spLocks noGrp="1"/>
          </p:cNvSpPr>
          <p:nvPr>
            <p:ph type="body" sz="quarter" idx="76"/>
          </p:nvPr>
        </p:nvSpPr>
        <p:spPr>
          <a:xfrm>
            <a:off x="8060395" y="4767886"/>
            <a:ext cx="720000" cy="287208"/>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2" name="貴社 件数ラベル">
            <a:extLst>
              <a:ext uri="{FF2B5EF4-FFF2-40B4-BE49-F238E27FC236}">
                <a16:creationId xmlns:a16="http://schemas.microsoft.com/office/drawing/2014/main" id="{0F221319-C70F-3C6F-1BE5-90071534095A}"/>
              </a:ext>
            </a:extLst>
          </p:cNvPr>
          <p:cNvSpPr txBox="1"/>
          <p:nvPr userDrawn="1"/>
        </p:nvSpPr>
        <p:spPr>
          <a:xfrm>
            <a:off x="3817571" y="1294072"/>
            <a:ext cx="54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件数</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sp>
        <p:nvSpPr>
          <p:cNvPr id="53" name="同業他社 件数ラベル">
            <a:extLst>
              <a:ext uri="{FF2B5EF4-FFF2-40B4-BE49-F238E27FC236}">
                <a16:creationId xmlns:a16="http://schemas.microsoft.com/office/drawing/2014/main" id="{36C9F192-24D7-D92D-0845-7EC86A1E12B6}"/>
              </a:ext>
            </a:extLst>
          </p:cNvPr>
          <p:cNvSpPr txBox="1"/>
          <p:nvPr userDrawn="1"/>
        </p:nvSpPr>
        <p:spPr>
          <a:xfrm>
            <a:off x="8106951" y="1305084"/>
            <a:ext cx="54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件数</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3020735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mt9">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CD97527-3274-D19E-2C17-F70CE2F831F5}"/>
              </a:ext>
            </a:extLst>
          </p:cNvPr>
          <p:cNvSpPr>
            <a:spLocks noGrp="1"/>
          </p:cNvSpPr>
          <p:nvPr>
            <p:ph type="sldNum" idx="10"/>
          </p:nvPr>
        </p:nvSpPr>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a:p>
        </p:txBody>
      </p:sp>
      <p:graphicFrame>
        <p:nvGraphicFramePr>
          <p:cNvPr id="4" name="Google Shape;931;p102">
            <a:extLst>
              <a:ext uri="{FF2B5EF4-FFF2-40B4-BE49-F238E27FC236}">
                <a16:creationId xmlns:a16="http://schemas.microsoft.com/office/drawing/2014/main" id="{7863AC06-BD45-C976-B01C-828F1A23FCA0}"/>
              </a:ext>
            </a:extLst>
          </p:cNvPr>
          <p:cNvGraphicFramePr/>
          <p:nvPr userDrawn="1">
            <p:extLst>
              <p:ext uri="{D42A27DB-BD31-4B8C-83A1-F6EECF244321}">
                <p14:modId xmlns:p14="http://schemas.microsoft.com/office/powerpoint/2010/main" val="1857684251"/>
              </p:ext>
            </p:extLst>
          </p:nvPr>
        </p:nvGraphicFramePr>
        <p:xfrm>
          <a:off x="522576" y="1173163"/>
          <a:ext cx="7968397" cy="3809438"/>
        </p:xfrm>
        <a:graphic>
          <a:graphicData uri="http://schemas.openxmlformats.org/drawingml/2006/table">
            <a:tbl>
              <a:tblPr firstRow="1" bandRow="1">
                <a:tableStyleId>{6E25E649-3F16-4E02-A733-19D2CDBF48F0}</a:tableStyleId>
              </a:tblPr>
              <a:tblGrid>
                <a:gridCol w="1977967">
                  <a:extLst>
                    <a:ext uri="{9D8B030D-6E8A-4147-A177-3AD203B41FA5}">
                      <a16:colId xmlns:a16="http://schemas.microsoft.com/office/drawing/2014/main" val="20000"/>
                    </a:ext>
                  </a:extLst>
                </a:gridCol>
                <a:gridCol w="5990430">
                  <a:extLst>
                    <a:ext uri="{9D8B030D-6E8A-4147-A177-3AD203B41FA5}">
                      <a16:colId xmlns:a16="http://schemas.microsoft.com/office/drawing/2014/main" val="20001"/>
                    </a:ext>
                  </a:extLst>
                </a:gridCol>
              </a:tblGrid>
              <a:tr h="31055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1050" b="0" u="none" strike="noStrike" cap="none" dirty="0">
                        <a:solidFill>
                          <a:schemeClr val="tx1"/>
                        </a:solidFill>
                        <a:latin typeface="+mn-lt"/>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050" b="1" u="none" strike="noStrike" cap="none" dirty="0">
                        <a:solidFill>
                          <a:schemeClr val="lt1"/>
                        </a:solidFill>
                        <a:latin typeface="Arial"/>
                        <a:ea typeface="Arial"/>
                        <a:cs typeface="Arial"/>
                        <a:sym typeface="Arial"/>
                      </a:endParaRPr>
                    </a:p>
                  </a:txBody>
                  <a:tcPr marL="34300" marR="34300" marT="17150" marB="17150" anchor="ctr">
                    <a:lnL>
                      <a:noFill/>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98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ja-JP" altLang="en-US" sz="900" dirty="0"/>
                    </a:p>
                  </a:txBody>
                  <a:tcPr marL="28575" marR="28575" marT="28575" marB="28575" anchor="ctr">
                    <a:lnL>
                      <a:noFill/>
                    </a:lnL>
                    <a:lnR>
                      <a:noFill/>
                    </a:lnR>
                    <a:lnT w="25400" cmpd="sng">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Font typeface="Arial"/>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49888">
                <a:tc>
                  <a:txBody>
                    <a:bodyPr/>
                    <a:lstStyle/>
                    <a:p>
                      <a:pPr marL="0" marR="0" lvl="0" indent="0" algn="ctr" rtl="0">
                        <a:lnSpc>
                          <a:spcPct val="100000"/>
                        </a:lnSpc>
                        <a:spcBef>
                          <a:spcPts val="0"/>
                        </a:spcBef>
                        <a:spcAft>
                          <a:spcPts val="0"/>
                        </a:spcAft>
                        <a:buNone/>
                      </a:pPr>
                      <a:endParaRPr sz="900" b="0" i="0" u="none" strike="noStrike" cap="none" dirty="0">
                        <a:solidFill>
                          <a:schemeClr val="dk1"/>
                        </a:solidFill>
                        <a:latin typeface="Arial"/>
                        <a:ea typeface="Arial"/>
                        <a:cs typeface="Arial"/>
                        <a:sym typeface="Arial"/>
                      </a:endParaRPr>
                    </a:p>
                  </a:txBody>
                  <a:tcPr marL="28575" marR="28575" marT="28575" marB="28575" anchor="ctr">
                    <a:lnL>
                      <a:noFill/>
                    </a:lnL>
                    <a:lnR>
                      <a:noFill/>
                    </a:lnR>
                    <a:lnT>
                      <a:noFill/>
                    </a:lnT>
                    <a:lnB w="25400" cmpd="sng">
                      <a:noFill/>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None/>
                      </a:pPr>
                      <a:endParaRPr dirty="0"/>
                    </a:p>
                  </a:txBody>
                  <a:tcPr marL="45725" marR="45725" marT="45725" marB="45725" anchor="ct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bl>
          </a:graphicData>
        </a:graphic>
      </p:graphicFrame>
      <p:sp>
        <p:nvSpPr>
          <p:cNvPr id="5" name="タイトル 1">
            <a:extLst>
              <a:ext uri="{FF2B5EF4-FFF2-40B4-BE49-F238E27FC236}">
                <a16:creationId xmlns:a16="http://schemas.microsoft.com/office/drawing/2014/main" id="{798C5C3E-DD4F-3397-E5EF-E1EE9EB8DFD5}"/>
              </a:ext>
            </a:extLst>
          </p:cNvPr>
          <p:cNvSpPr>
            <a:spLocks noGrp="1"/>
          </p:cNvSpPr>
          <p:nvPr>
            <p:ph type="title"/>
          </p:nvPr>
        </p:nvSpPr>
        <p:spPr>
          <a:xfrm>
            <a:off x="349950" y="390425"/>
            <a:ext cx="8277000" cy="614700"/>
          </a:xfrm>
          <a:ln>
            <a:noFill/>
            <a:prstDash val="sysDash"/>
          </a:ln>
        </p:spPr>
        <p:txBody>
          <a:bodyPr/>
          <a:lstStyle>
            <a:lvl1pPr>
              <a:defRPr b="1">
                <a:latin typeface="Meiryo UI" panose="020B0604030504040204" pitchFamily="50" charset="-128"/>
                <a:ea typeface="Meiryo UI" panose="020B0604030504040204" pitchFamily="50" charset="-128"/>
              </a:defRPr>
            </a:lvl1pPr>
          </a:lstStyle>
          <a:p>
            <a:endParaRPr kumimoji="1" lang="ja-JP" altLang="en-US" dirty="0">
              <a:solidFill>
                <a:schemeClr val="tx1">
                  <a:lumMod val="65000"/>
                  <a:lumOff val="35000"/>
                </a:schemeClr>
              </a:solidFill>
            </a:endParaRPr>
          </a:p>
        </p:txBody>
      </p:sp>
      <p:sp>
        <p:nvSpPr>
          <p:cNvPr id="36" name="テキスト ボックス 35">
            <a:extLst>
              <a:ext uri="{FF2B5EF4-FFF2-40B4-BE49-F238E27FC236}">
                <a16:creationId xmlns:a16="http://schemas.microsoft.com/office/drawing/2014/main" id="{0AF6DEA9-ED47-BEB0-EAF2-839B71A498BF}"/>
              </a:ext>
            </a:extLst>
          </p:cNvPr>
          <p:cNvSpPr txBox="1"/>
          <p:nvPr userDrawn="1"/>
        </p:nvSpPr>
        <p:spPr>
          <a:xfrm>
            <a:off x="5004309" y="1195991"/>
            <a:ext cx="90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講座名</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sp>
        <p:nvSpPr>
          <p:cNvPr id="37" name="テキスト ボックス 36">
            <a:extLst>
              <a:ext uri="{FF2B5EF4-FFF2-40B4-BE49-F238E27FC236}">
                <a16:creationId xmlns:a16="http://schemas.microsoft.com/office/drawing/2014/main" id="{D27F266E-D0F2-D68B-8624-5FC30A9A9AF3}"/>
              </a:ext>
            </a:extLst>
          </p:cNvPr>
          <p:cNvSpPr txBox="1"/>
          <p:nvPr userDrawn="1"/>
        </p:nvSpPr>
        <p:spPr>
          <a:xfrm>
            <a:off x="904878" y="1203762"/>
            <a:ext cx="1260000" cy="257369"/>
          </a:xfrm>
          <a:prstGeom prst="rect">
            <a:avLst/>
          </a:prstGeom>
          <a:noFill/>
          <a:ln>
            <a:noFill/>
            <a:prstDash val="sysDash"/>
          </a:ln>
        </p:spPr>
        <p:txBody>
          <a:bodyPr wrap="square" lIns="90000" tIns="36000" rIns="90000" bIns="36000">
            <a:spAutoFit/>
          </a:bodyPr>
          <a:lstStyle/>
          <a:p>
            <a:pPr marL="0" lvl="0" indent="0" algn="ctr" rtl="0">
              <a:spcBef>
                <a:spcPts val="0"/>
              </a:spcBef>
              <a:spcAft>
                <a:spcPts val="0"/>
              </a:spcAft>
              <a:buClr>
                <a:schemeClr val="dk1"/>
              </a:buClr>
              <a:buSzPts val="1100"/>
              <a:buFont typeface="Arial"/>
              <a:buNone/>
            </a:pPr>
            <a:r>
              <a:rPr lang="ja-JP" altLang="en-US"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rPr>
              <a:t>ジャンル</a:t>
            </a:r>
            <a:endParaRPr lang="en-US" altLang="ja-JP" sz="1200" b="1" i="0" u="none" strike="noStrike" cap="none" dirty="0">
              <a:solidFill>
                <a:schemeClr val="bg1"/>
              </a:solidFill>
              <a:effectLst/>
              <a:latin typeface="Meiryo UI" panose="020B0604030504040204" pitchFamily="50" charset="-128"/>
              <a:ea typeface="Meiryo UI" panose="020B0604030504040204" pitchFamily="50" charset="-128"/>
              <a:cs typeface="Arial"/>
              <a:sym typeface="Arial"/>
            </a:endParaRPr>
          </a:p>
        </p:txBody>
      </p:sp>
      <p:cxnSp>
        <p:nvCxnSpPr>
          <p:cNvPr id="38" name="Google Shape;15;p93">
            <a:extLst>
              <a:ext uri="{FF2B5EF4-FFF2-40B4-BE49-F238E27FC236}">
                <a16:creationId xmlns:a16="http://schemas.microsoft.com/office/drawing/2014/main" id="{24E240EA-D240-E3F9-81E0-240473E113D8}"/>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sp>
        <p:nvSpPr>
          <p:cNvPr id="42" name="ジャンル">
            <a:extLst>
              <a:ext uri="{FF2B5EF4-FFF2-40B4-BE49-F238E27FC236}">
                <a16:creationId xmlns:a16="http://schemas.microsoft.com/office/drawing/2014/main" id="{148B920F-42DF-2787-7D07-8074EF49D7AA}"/>
              </a:ext>
            </a:extLst>
          </p:cNvPr>
          <p:cNvSpPr>
            <a:spLocks noGrp="1"/>
          </p:cNvSpPr>
          <p:nvPr>
            <p:ph type="body" sz="quarter" idx="27"/>
          </p:nvPr>
        </p:nvSpPr>
        <p:spPr>
          <a:xfrm>
            <a:off x="581195" y="1520133"/>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3" name="講座名">
            <a:extLst>
              <a:ext uri="{FF2B5EF4-FFF2-40B4-BE49-F238E27FC236}">
                <a16:creationId xmlns:a16="http://schemas.microsoft.com/office/drawing/2014/main" id="{83557F4C-8A12-4D88-AE4F-E350D0B174B1}"/>
              </a:ext>
            </a:extLst>
          </p:cNvPr>
          <p:cNvSpPr>
            <a:spLocks noGrp="1"/>
          </p:cNvSpPr>
          <p:nvPr>
            <p:ph type="body" sz="quarter" idx="28"/>
          </p:nvPr>
        </p:nvSpPr>
        <p:spPr>
          <a:xfrm>
            <a:off x="2529071" y="1520133"/>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4" name="ジャンル">
            <a:extLst>
              <a:ext uri="{FF2B5EF4-FFF2-40B4-BE49-F238E27FC236}">
                <a16:creationId xmlns:a16="http://schemas.microsoft.com/office/drawing/2014/main" id="{C5E3D67B-8DAA-9BB2-29BA-1621B0CA483E}"/>
              </a:ext>
            </a:extLst>
          </p:cNvPr>
          <p:cNvSpPr>
            <a:spLocks noGrp="1"/>
          </p:cNvSpPr>
          <p:nvPr>
            <p:ph type="body" sz="quarter" idx="29"/>
          </p:nvPr>
        </p:nvSpPr>
        <p:spPr>
          <a:xfrm>
            <a:off x="581195" y="1867103"/>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5" name="講座名">
            <a:extLst>
              <a:ext uri="{FF2B5EF4-FFF2-40B4-BE49-F238E27FC236}">
                <a16:creationId xmlns:a16="http://schemas.microsoft.com/office/drawing/2014/main" id="{0A0B0940-9F73-43C4-FDDD-3515C45E8CEC}"/>
              </a:ext>
            </a:extLst>
          </p:cNvPr>
          <p:cNvSpPr>
            <a:spLocks noGrp="1"/>
          </p:cNvSpPr>
          <p:nvPr>
            <p:ph type="body" sz="quarter" idx="30"/>
          </p:nvPr>
        </p:nvSpPr>
        <p:spPr>
          <a:xfrm>
            <a:off x="2529071" y="1867103"/>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6" name="ジャンル">
            <a:extLst>
              <a:ext uri="{FF2B5EF4-FFF2-40B4-BE49-F238E27FC236}">
                <a16:creationId xmlns:a16="http://schemas.microsoft.com/office/drawing/2014/main" id="{F9681492-B74B-BA7C-1E21-087121AFCBBC}"/>
              </a:ext>
            </a:extLst>
          </p:cNvPr>
          <p:cNvSpPr>
            <a:spLocks noGrp="1"/>
          </p:cNvSpPr>
          <p:nvPr>
            <p:ph type="body" sz="quarter" idx="31"/>
          </p:nvPr>
        </p:nvSpPr>
        <p:spPr>
          <a:xfrm>
            <a:off x="581195" y="2214073"/>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7" name="講座名">
            <a:extLst>
              <a:ext uri="{FF2B5EF4-FFF2-40B4-BE49-F238E27FC236}">
                <a16:creationId xmlns:a16="http://schemas.microsoft.com/office/drawing/2014/main" id="{302BF1BA-F5F4-F26C-7219-682BACDDD611}"/>
              </a:ext>
            </a:extLst>
          </p:cNvPr>
          <p:cNvSpPr>
            <a:spLocks noGrp="1"/>
          </p:cNvSpPr>
          <p:nvPr>
            <p:ph type="body" sz="quarter" idx="32"/>
          </p:nvPr>
        </p:nvSpPr>
        <p:spPr>
          <a:xfrm>
            <a:off x="2529071" y="2214073"/>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8" name="ジャンル">
            <a:extLst>
              <a:ext uri="{FF2B5EF4-FFF2-40B4-BE49-F238E27FC236}">
                <a16:creationId xmlns:a16="http://schemas.microsoft.com/office/drawing/2014/main" id="{AED68229-D7C8-8BF3-3D1D-560E7040D2EE}"/>
              </a:ext>
            </a:extLst>
          </p:cNvPr>
          <p:cNvSpPr>
            <a:spLocks noGrp="1"/>
          </p:cNvSpPr>
          <p:nvPr>
            <p:ph type="body" sz="quarter" idx="33"/>
          </p:nvPr>
        </p:nvSpPr>
        <p:spPr>
          <a:xfrm>
            <a:off x="581195" y="2571750"/>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9" name="講座名">
            <a:extLst>
              <a:ext uri="{FF2B5EF4-FFF2-40B4-BE49-F238E27FC236}">
                <a16:creationId xmlns:a16="http://schemas.microsoft.com/office/drawing/2014/main" id="{CD54EA32-6E60-A75E-F652-84996B358237}"/>
              </a:ext>
            </a:extLst>
          </p:cNvPr>
          <p:cNvSpPr>
            <a:spLocks noGrp="1"/>
          </p:cNvSpPr>
          <p:nvPr>
            <p:ph type="body" sz="quarter" idx="34"/>
          </p:nvPr>
        </p:nvSpPr>
        <p:spPr>
          <a:xfrm>
            <a:off x="2529071" y="2571750"/>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0" name="ジャンル">
            <a:extLst>
              <a:ext uri="{FF2B5EF4-FFF2-40B4-BE49-F238E27FC236}">
                <a16:creationId xmlns:a16="http://schemas.microsoft.com/office/drawing/2014/main" id="{510F993C-59C0-B075-678C-504290E9C0CD}"/>
              </a:ext>
            </a:extLst>
          </p:cNvPr>
          <p:cNvSpPr>
            <a:spLocks noGrp="1"/>
          </p:cNvSpPr>
          <p:nvPr>
            <p:ph type="body" sz="quarter" idx="35"/>
          </p:nvPr>
        </p:nvSpPr>
        <p:spPr>
          <a:xfrm>
            <a:off x="581195" y="2929427"/>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1" name="講座名">
            <a:extLst>
              <a:ext uri="{FF2B5EF4-FFF2-40B4-BE49-F238E27FC236}">
                <a16:creationId xmlns:a16="http://schemas.microsoft.com/office/drawing/2014/main" id="{C885A725-A9BC-6B89-5321-3FEF780D3098}"/>
              </a:ext>
            </a:extLst>
          </p:cNvPr>
          <p:cNvSpPr>
            <a:spLocks noGrp="1"/>
          </p:cNvSpPr>
          <p:nvPr>
            <p:ph type="body" sz="quarter" idx="36"/>
          </p:nvPr>
        </p:nvSpPr>
        <p:spPr>
          <a:xfrm>
            <a:off x="2529071" y="2929427"/>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2" name="ジャンル">
            <a:extLst>
              <a:ext uri="{FF2B5EF4-FFF2-40B4-BE49-F238E27FC236}">
                <a16:creationId xmlns:a16="http://schemas.microsoft.com/office/drawing/2014/main" id="{2EA05ED3-E64D-ECF9-E181-A61015CC8155}"/>
              </a:ext>
            </a:extLst>
          </p:cNvPr>
          <p:cNvSpPr>
            <a:spLocks noGrp="1"/>
          </p:cNvSpPr>
          <p:nvPr>
            <p:ph type="body" sz="quarter" idx="37"/>
          </p:nvPr>
        </p:nvSpPr>
        <p:spPr>
          <a:xfrm>
            <a:off x="581195" y="3268766"/>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3" name="講座名">
            <a:extLst>
              <a:ext uri="{FF2B5EF4-FFF2-40B4-BE49-F238E27FC236}">
                <a16:creationId xmlns:a16="http://schemas.microsoft.com/office/drawing/2014/main" id="{D7915379-DD96-A0D8-7906-5B73ECF33CDD}"/>
              </a:ext>
            </a:extLst>
          </p:cNvPr>
          <p:cNvSpPr>
            <a:spLocks noGrp="1"/>
          </p:cNvSpPr>
          <p:nvPr>
            <p:ph type="body" sz="quarter" idx="38"/>
          </p:nvPr>
        </p:nvSpPr>
        <p:spPr>
          <a:xfrm>
            <a:off x="2529071" y="3268766"/>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4" name="ジャンル">
            <a:extLst>
              <a:ext uri="{FF2B5EF4-FFF2-40B4-BE49-F238E27FC236}">
                <a16:creationId xmlns:a16="http://schemas.microsoft.com/office/drawing/2014/main" id="{50CA38C9-7078-D476-01E7-68D1662AB614}"/>
              </a:ext>
            </a:extLst>
          </p:cNvPr>
          <p:cNvSpPr>
            <a:spLocks noGrp="1"/>
          </p:cNvSpPr>
          <p:nvPr>
            <p:ph type="body" sz="quarter" idx="39"/>
          </p:nvPr>
        </p:nvSpPr>
        <p:spPr>
          <a:xfrm>
            <a:off x="581195" y="3617436"/>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5" name="講座名">
            <a:extLst>
              <a:ext uri="{FF2B5EF4-FFF2-40B4-BE49-F238E27FC236}">
                <a16:creationId xmlns:a16="http://schemas.microsoft.com/office/drawing/2014/main" id="{3EEAEBA7-9689-F44F-EED5-9060A1F8A22C}"/>
              </a:ext>
            </a:extLst>
          </p:cNvPr>
          <p:cNvSpPr>
            <a:spLocks noGrp="1"/>
          </p:cNvSpPr>
          <p:nvPr>
            <p:ph type="body" sz="quarter" idx="40"/>
          </p:nvPr>
        </p:nvSpPr>
        <p:spPr>
          <a:xfrm>
            <a:off x="2529071" y="3617436"/>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6" name="ジャンル">
            <a:extLst>
              <a:ext uri="{FF2B5EF4-FFF2-40B4-BE49-F238E27FC236}">
                <a16:creationId xmlns:a16="http://schemas.microsoft.com/office/drawing/2014/main" id="{16FECFE1-ABD0-116D-6C44-371197CC9263}"/>
              </a:ext>
            </a:extLst>
          </p:cNvPr>
          <p:cNvSpPr>
            <a:spLocks noGrp="1"/>
          </p:cNvSpPr>
          <p:nvPr>
            <p:ph type="body" sz="quarter" idx="41"/>
          </p:nvPr>
        </p:nvSpPr>
        <p:spPr>
          <a:xfrm>
            <a:off x="581195" y="3965387"/>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7" name="講座名">
            <a:extLst>
              <a:ext uri="{FF2B5EF4-FFF2-40B4-BE49-F238E27FC236}">
                <a16:creationId xmlns:a16="http://schemas.microsoft.com/office/drawing/2014/main" id="{6A11E42A-5D47-7697-8A83-8E0F803DCCF0}"/>
              </a:ext>
            </a:extLst>
          </p:cNvPr>
          <p:cNvSpPr>
            <a:spLocks noGrp="1"/>
          </p:cNvSpPr>
          <p:nvPr>
            <p:ph type="body" sz="quarter" idx="42"/>
          </p:nvPr>
        </p:nvSpPr>
        <p:spPr>
          <a:xfrm>
            <a:off x="2529071" y="3965387"/>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8" name="ジャンル">
            <a:extLst>
              <a:ext uri="{FF2B5EF4-FFF2-40B4-BE49-F238E27FC236}">
                <a16:creationId xmlns:a16="http://schemas.microsoft.com/office/drawing/2014/main" id="{586FDD74-F538-C1FF-A39D-29F61DBAE52F}"/>
              </a:ext>
            </a:extLst>
          </p:cNvPr>
          <p:cNvSpPr>
            <a:spLocks noGrp="1"/>
          </p:cNvSpPr>
          <p:nvPr>
            <p:ph type="body" sz="quarter" idx="43"/>
          </p:nvPr>
        </p:nvSpPr>
        <p:spPr>
          <a:xfrm>
            <a:off x="581195" y="4322669"/>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9" name="講座名">
            <a:extLst>
              <a:ext uri="{FF2B5EF4-FFF2-40B4-BE49-F238E27FC236}">
                <a16:creationId xmlns:a16="http://schemas.microsoft.com/office/drawing/2014/main" id="{313F9ECB-BF3A-69B4-A641-3A0AF42B470C}"/>
              </a:ext>
            </a:extLst>
          </p:cNvPr>
          <p:cNvSpPr>
            <a:spLocks noGrp="1"/>
          </p:cNvSpPr>
          <p:nvPr>
            <p:ph type="body" sz="quarter" idx="44"/>
          </p:nvPr>
        </p:nvSpPr>
        <p:spPr>
          <a:xfrm>
            <a:off x="2529071" y="4322669"/>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2" name="ジャンル">
            <a:extLst>
              <a:ext uri="{FF2B5EF4-FFF2-40B4-BE49-F238E27FC236}">
                <a16:creationId xmlns:a16="http://schemas.microsoft.com/office/drawing/2014/main" id="{C48780A3-1D0D-A37C-3878-45713DD67B8B}"/>
              </a:ext>
            </a:extLst>
          </p:cNvPr>
          <p:cNvSpPr>
            <a:spLocks noGrp="1"/>
          </p:cNvSpPr>
          <p:nvPr>
            <p:ph type="body" sz="quarter" idx="45"/>
          </p:nvPr>
        </p:nvSpPr>
        <p:spPr>
          <a:xfrm>
            <a:off x="581195" y="4669807"/>
            <a:ext cx="1889257"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 name="講座名">
            <a:extLst>
              <a:ext uri="{FF2B5EF4-FFF2-40B4-BE49-F238E27FC236}">
                <a16:creationId xmlns:a16="http://schemas.microsoft.com/office/drawing/2014/main" id="{D32C1B6D-B151-A3C4-CDDF-F1C8C177969A}"/>
              </a:ext>
            </a:extLst>
          </p:cNvPr>
          <p:cNvSpPr>
            <a:spLocks noGrp="1"/>
          </p:cNvSpPr>
          <p:nvPr>
            <p:ph type="body" sz="quarter" idx="46"/>
          </p:nvPr>
        </p:nvSpPr>
        <p:spPr>
          <a:xfrm>
            <a:off x="2529071" y="4669807"/>
            <a:ext cx="5892331" cy="271087"/>
          </a:xfrm>
        </p:spPr>
        <p:txBody>
          <a:bodyPr tIns="36000" bIns="36000" anchor="ctr" anchorCtr="0"/>
          <a:lstStyle>
            <a:lvl1pPr marL="0" indent="0">
              <a:lnSpc>
                <a:spcPct val="100000"/>
              </a:lnSpc>
              <a:buNone/>
              <a:defRPr sz="900">
                <a:latin typeface="Meiryo UI" panose="020B0604030504040204" pitchFamily="50" charset="-128"/>
                <a:ea typeface="Meiryo UI" panose="020B0604030504040204" pitchFamily="50" charset="-128"/>
              </a:defRPr>
            </a:lvl1pPr>
          </a:lstStyle>
          <a:p>
            <a:pPr lvl="0"/>
            <a:endParaRPr kumimoji="1" lang="ja-JP" altLang="en-US" dirty="0"/>
          </a:p>
        </p:txBody>
      </p:sp>
    </p:spTree>
    <p:extLst>
      <p:ext uri="{BB962C8B-B14F-4D97-AF65-F5344CB8AC3E}">
        <p14:creationId xmlns:p14="http://schemas.microsoft.com/office/powerpoint/2010/main" val="1453691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5BBC97-9896-AC94-198D-3A9463B811D1}"/>
              </a:ext>
            </a:extLst>
          </p:cNvPr>
          <p:cNvSpPr>
            <a:spLocks noGrp="1"/>
          </p:cNvSpPr>
          <p:nvPr>
            <p:ph type="title"/>
          </p:nvPr>
        </p:nvSpPr>
        <p:spPr/>
        <p:txBody>
          <a:bodyPr/>
          <a:lstStyle/>
          <a:p>
            <a:r>
              <a:rPr kumimoji="1" lang="ja-JP" altLang="en-US"/>
              <a:t>マスター タイトルの書式設定</a:t>
            </a:r>
          </a:p>
        </p:txBody>
      </p:sp>
      <p:sp>
        <p:nvSpPr>
          <p:cNvPr id="3" name="スライド番号プレースホルダー 2">
            <a:extLst>
              <a:ext uri="{FF2B5EF4-FFF2-40B4-BE49-F238E27FC236}">
                <a16:creationId xmlns:a16="http://schemas.microsoft.com/office/drawing/2014/main" id="{67C0290D-81CB-04C6-D1B0-5621921268D3}"/>
              </a:ext>
            </a:extLst>
          </p:cNvPr>
          <p:cNvSpPr>
            <a:spLocks noGrp="1"/>
          </p:cNvSpPr>
          <p:nvPr>
            <p:ph type="sldNum" idx="10"/>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1064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ユーザー設定レイアウト">
  <p:cSld name="1_ユーザー設定レイアウト">
    <p:spTree>
      <p:nvGrpSpPr>
        <p:cNvPr id="1" name="Shape 17"/>
        <p:cNvGrpSpPr/>
        <p:nvPr/>
      </p:nvGrpSpPr>
      <p:grpSpPr>
        <a:xfrm>
          <a:off x="0" y="0"/>
          <a:ext cx="0" cy="0"/>
          <a:chOff x="0" y="0"/>
          <a:chExt cx="0" cy="0"/>
        </a:xfrm>
      </p:grpSpPr>
      <p:sp>
        <p:nvSpPr>
          <p:cNvPr id="18" name="Google Shape;18;p154"/>
          <p:cNvSpPr txBox="1">
            <a:spLocks noGrp="1"/>
          </p:cNvSpPr>
          <p:nvPr>
            <p:ph type="title"/>
          </p:nvPr>
        </p:nvSpPr>
        <p:spPr>
          <a:xfrm>
            <a:off x="311700" y="2222053"/>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400"/>
              <a:buNone/>
              <a:defRPr>
                <a:latin typeface="Meiryo UI" panose="020B0604030504040204" pitchFamily="50" charset="-128"/>
                <a:ea typeface="Meiryo UI" panose="020B0604030504040204" pitchFamily="50" charset="-128"/>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1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Meiryo UI" panose="020B0604030504040204" pitchFamily="50" charset="-128"/>
                <a:ea typeface="Meiryo UI" panose="020B0604030504040204" pitchFamily="50" charset="-128"/>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0" name="Google Shape;20;p154"/>
          <p:cNvSpPr/>
          <p:nvPr/>
        </p:nvSpPr>
        <p:spPr>
          <a:xfrm rot="-5400000">
            <a:off x="5840490" y="1839989"/>
            <a:ext cx="2635096" cy="3971925"/>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eiryo UI" panose="020B0604030504040204" pitchFamily="50" charset="-128"/>
              <a:ea typeface="Meiryo UI" panose="020B0604030504040204" pitchFamily="50" charset="-128"/>
              <a:cs typeface="Arial"/>
              <a:sym typeface="Arial"/>
            </a:endParaRPr>
          </a:p>
        </p:txBody>
      </p:sp>
      <p:sp>
        <p:nvSpPr>
          <p:cNvPr id="21" name="Google Shape;21;p154"/>
          <p:cNvSpPr/>
          <p:nvPr/>
        </p:nvSpPr>
        <p:spPr>
          <a:xfrm rot="10800000">
            <a:off x="6329362" y="-1"/>
            <a:ext cx="2814633" cy="3177818"/>
          </a:xfrm>
          <a:prstGeom prst="rtTriangle">
            <a:avLst/>
          </a:prstGeom>
          <a:solidFill>
            <a:srgbClr val="A435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eiryo UI" panose="020B0604030504040204" pitchFamily="50" charset="-128"/>
              <a:ea typeface="Meiryo UI" panose="020B0604030504040204" pitchFamily="50" charset="-128"/>
              <a:cs typeface="Arial"/>
              <a:sym typeface="Arial"/>
            </a:endParaRPr>
          </a:p>
        </p:txBody>
      </p:sp>
      <p:sp>
        <p:nvSpPr>
          <p:cNvPr id="22" name="Google Shape;22;p154"/>
          <p:cNvSpPr/>
          <p:nvPr/>
        </p:nvSpPr>
        <p:spPr>
          <a:xfrm rot="5400000">
            <a:off x="436710" y="-436709"/>
            <a:ext cx="1721644" cy="2595063"/>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Meiryo UI" panose="020B0604030504040204" pitchFamily="50" charset="-128"/>
              <a:ea typeface="Meiryo UI" panose="020B0604030504040204" pitchFamily="50" charset="-128"/>
              <a:cs typeface="Arial"/>
              <a:sym typeface="Arial"/>
            </a:endParaRPr>
          </a:p>
        </p:txBody>
      </p:sp>
      <p:pic>
        <p:nvPicPr>
          <p:cNvPr id="23" name="Google Shape;23;p154"/>
          <p:cNvPicPr preferRelativeResize="0"/>
          <p:nvPr/>
        </p:nvPicPr>
        <p:blipFill rotWithShape="1">
          <a:blip r:embed="rId2">
            <a:alphaModFix/>
          </a:blip>
          <a:srcRect l="-138" t="-3018"/>
          <a:stretch/>
        </p:blipFill>
        <p:spPr>
          <a:xfrm>
            <a:off x="253644" y="4443447"/>
            <a:ext cx="3287843" cy="5298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ly footer">
  <p:cSld name="only footer">
    <p:spTree>
      <p:nvGrpSpPr>
        <p:cNvPr id="1" name="Shape 586"/>
        <p:cNvGrpSpPr/>
        <p:nvPr/>
      </p:nvGrpSpPr>
      <p:grpSpPr>
        <a:xfrm>
          <a:off x="0" y="0"/>
          <a:ext cx="0" cy="0"/>
          <a:chOff x="0" y="0"/>
          <a:chExt cx="0" cy="0"/>
        </a:xfrm>
      </p:grpSpPr>
      <p:sp>
        <p:nvSpPr>
          <p:cNvPr id="587" name="Google Shape;587;p72"/>
          <p:cNvSpPr txBox="1"/>
          <p:nvPr/>
        </p:nvSpPr>
        <p:spPr>
          <a:xfrm>
            <a:off x="387600" y="4849700"/>
            <a:ext cx="235200" cy="1917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ja" sz="800" b="0" i="0" u="none" strike="noStrike" cap="none">
                <a:solidFill>
                  <a:schemeClr val="dk1"/>
                </a:solidFill>
                <a:latin typeface="Meiryo UI" panose="020B0604030504040204" pitchFamily="50" charset="-128"/>
                <a:ea typeface="Meiryo UI" panose="020B0604030504040204" pitchFamily="50" charset="-128"/>
                <a:cs typeface="Open Sans"/>
                <a:sym typeface="Open Sans"/>
              </a:rPr>
              <a:t>‹#›</a:t>
            </a:fld>
            <a:r>
              <a:rPr lang="ja" sz="800" b="0" i="0" u="none" strike="noStrike" cap="none">
                <a:solidFill>
                  <a:schemeClr val="dk1"/>
                </a:solidFill>
                <a:latin typeface="Meiryo UI" panose="020B0604030504040204" pitchFamily="50" charset="-128"/>
                <a:ea typeface="Meiryo UI" panose="020B0604030504040204" pitchFamily="50" charset="-128"/>
                <a:cs typeface="Open Sans"/>
                <a:sym typeface="Open Sans"/>
              </a:rPr>
              <a:t>    </a:t>
            </a:r>
            <a:endParaRPr sz="800" b="0" i="0" u="none" strike="noStrike" cap="none">
              <a:solidFill>
                <a:schemeClr val="dk1"/>
              </a:solidFill>
              <a:latin typeface="Meiryo UI" panose="020B0604030504040204" pitchFamily="50" charset="-128"/>
              <a:ea typeface="Meiryo UI" panose="020B0604030504040204" pitchFamily="50" charset="-128"/>
              <a:cs typeface="Open Sans"/>
              <a:sym typeface="Open Sans"/>
            </a:endParaRPr>
          </a:p>
        </p:txBody>
      </p:sp>
      <p:sp>
        <p:nvSpPr>
          <p:cNvPr id="588" name="Google Shape;588;p72"/>
          <p:cNvSpPr txBox="1">
            <a:spLocks noGrp="1"/>
          </p:cNvSpPr>
          <p:nvPr>
            <p:ph type="subTitle" idx="1"/>
          </p:nvPr>
        </p:nvSpPr>
        <p:spPr>
          <a:xfrm>
            <a:off x="582125" y="4918063"/>
            <a:ext cx="3666000" cy="191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800"/>
              <a:buNone/>
              <a:defRPr sz="800">
                <a:solidFill>
                  <a:schemeClr val="dk1"/>
                </a:solidFill>
                <a:latin typeface="Meiryo UI" panose="020B0604030504040204" pitchFamily="50" charset="-128"/>
                <a:ea typeface="Meiryo UI" panose="020B0604030504040204" pitchFamily="50" charset="-128"/>
              </a:defRPr>
            </a:lvl1pPr>
            <a:lvl2pPr lvl="1" algn="l">
              <a:lnSpc>
                <a:spcPct val="115000"/>
              </a:lnSpc>
              <a:spcBef>
                <a:spcPts val="0"/>
              </a:spcBef>
              <a:spcAft>
                <a:spcPts val="0"/>
              </a:spcAft>
              <a:buClr>
                <a:schemeClr val="dk1"/>
              </a:buClr>
              <a:buSzPts val="1000"/>
              <a:buNone/>
              <a:defRPr>
                <a:solidFill>
                  <a:schemeClr val="dk1"/>
                </a:solidFill>
              </a:defRPr>
            </a:lvl2pPr>
            <a:lvl3pPr lvl="2" algn="l">
              <a:lnSpc>
                <a:spcPct val="115000"/>
              </a:lnSpc>
              <a:spcBef>
                <a:spcPts val="1600"/>
              </a:spcBef>
              <a:spcAft>
                <a:spcPts val="0"/>
              </a:spcAft>
              <a:buClr>
                <a:schemeClr val="dk1"/>
              </a:buClr>
              <a:buSzPts val="800"/>
              <a:buNone/>
              <a:defRPr>
                <a:solidFill>
                  <a:schemeClr val="dk1"/>
                </a:solidFill>
              </a:defRPr>
            </a:lvl3pPr>
            <a:lvl4pPr lvl="3" algn="l">
              <a:lnSpc>
                <a:spcPct val="115000"/>
              </a:lnSpc>
              <a:spcBef>
                <a:spcPts val="1600"/>
              </a:spcBef>
              <a:spcAft>
                <a:spcPts val="0"/>
              </a:spcAft>
              <a:buClr>
                <a:schemeClr val="dk1"/>
              </a:buClr>
              <a:buSzPts val="800"/>
              <a:buNone/>
              <a:defRPr>
                <a:solidFill>
                  <a:schemeClr val="dk1"/>
                </a:solidFill>
              </a:defRPr>
            </a:lvl4pPr>
            <a:lvl5pPr lvl="4" algn="l">
              <a:lnSpc>
                <a:spcPct val="115000"/>
              </a:lnSpc>
              <a:spcBef>
                <a:spcPts val="1600"/>
              </a:spcBef>
              <a:spcAft>
                <a:spcPts val="0"/>
              </a:spcAft>
              <a:buClr>
                <a:schemeClr val="dk1"/>
              </a:buClr>
              <a:buSzPts val="800"/>
              <a:buNone/>
              <a:defRPr>
                <a:solidFill>
                  <a:schemeClr val="dk1"/>
                </a:solidFill>
              </a:defRPr>
            </a:lvl5pPr>
            <a:lvl6pPr lvl="5" algn="l">
              <a:lnSpc>
                <a:spcPct val="115000"/>
              </a:lnSpc>
              <a:spcBef>
                <a:spcPts val="1600"/>
              </a:spcBef>
              <a:spcAft>
                <a:spcPts val="0"/>
              </a:spcAft>
              <a:buClr>
                <a:schemeClr val="dk1"/>
              </a:buClr>
              <a:buSzPts val="800"/>
              <a:buNone/>
              <a:defRPr>
                <a:solidFill>
                  <a:schemeClr val="dk1"/>
                </a:solidFill>
              </a:defRPr>
            </a:lvl6pPr>
            <a:lvl7pPr lvl="6" algn="l">
              <a:lnSpc>
                <a:spcPct val="115000"/>
              </a:lnSpc>
              <a:spcBef>
                <a:spcPts val="1600"/>
              </a:spcBef>
              <a:spcAft>
                <a:spcPts val="0"/>
              </a:spcAft>
              <a:buClr>
                <a:schemeClr val="dk1"/>
              </a:buClr>
              <a:buSzPts val="800"/>
              <a:buNone/>
              <a:defRPr>
                <a:solidFill>
                  <a:schemeClr val="dk1"/>
                </a:solidFill>
              </a:defRPr>
            </a:lvl7pPr>
            <a:lvl8pPr lvl="7" algn="l">
              <a:lnSpc>
                <a:spcPct val="115000"/>
              </a:lnSpc>
              <a:spcBef>
                <a:spcPts val="1600"/>
              </a:spcBef>
              <a:spcAft>
                <a:spcPts val="0"/>
              </a:spcAft>
              <a:buClr>
                <a:schemeClr val="dk1"/>
              </a:buClr>
              <a:buSzPts val="800"/>
              <a:buNone/>
              <a:defRPr>
                <a:solidFill>
                  <a:schemeClr val="dk1"/>
                </a:solidFill>
              </a:defRPr>
            </a:lvl8pPr>
            <a:lvl9pPr lvl="8" algn="l">
              <a:lnSpc>
                <a:spcPct val="115000"/>
              </a:lnSpc>
              <a:spcBef>
                <a:spcPts val="1600"/>
              </a:spcBef>
              <a:spcAft>
                <a:spcPts val="1600"/>
              </a:spcAft>
              <a:buClr>
                <a:schemeClr val="dk1"/>
              </a:buClr>
              <a:buSzPts val="800"/>
              <a:buNone/>
              <a:defRPr>
                <a:solidFill>
                  <a:schemeClr val="dk1"/>
                </a:solidFill>
              </a:defRPr>
            </a:lvl9pPr>
          </a:lstStyle>
          <a:p>
            <a:endParaRPr/>
          </a:p>
        </p:txBody>
      </p:sp>
      <p:pic>
        <p:nvPicPr>
          <p:cNvPr id="589" name="Google Shape;589;p72"/>
          <p:cNvPicPr preferRelativeResize="0"/>
          <p:nvPr/>
        </p:nvPicPr>
        <p:blipFill rotWithShape="1">
          <a:blip r:embed="rId2">
            <a:alphaModFix/>
          </a:blip>
          <a:srcRect/>
          <a:stretch/>
        </p:blipFill>
        <p:spPr>
          <a:xfrm>
            <a:off x="7457525" y="4787250"/>
            <a:ext cx="1298873" cy="368000"/>
          </a:xfrm>
          <a:prstGeom prst="rect">
            <a:avLst/>
          </a:prstGeom>
          <a:noFill/>
          <a:ln>
            <a:noFill/>
          </a:ln>
        </p:spPr>
      </p:pic>
    </p:spTree>
    <p:extLst>
      <p:ext uri="{BB962C8B-B14F-4D97-AF65-F5344CB8AC3E}">
        <p14:creationId xmlns:p14="http://schemas.microsoft.com/office/powerpoint/2010/main" val="332199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mp; footer" preserve="1" userDrawn="1">
  <p:cSld name="fmt1">
    <p:spTree>
      <p:nvGrpSpPr>
        <p:cNvPr id="1" name="Shape 10"/>
        <p:cNvGrpSpPr/>
        <p:nvPr/>
      </p:nvGrpSpPr>
      <p:grpSpPr>
        <a:xfrm>
          <a:off x="0" y="0"/>
          <a:ext cx="0" cy="0"/>
          <a:chOff x="0" y="0"/>
          <a:chExt cx="0" cy="0"/>
        </a:xfrm>
      </p:grpSpPr>
      <p:pic>
        <p:nvPicPr>
          <p:cNvPr id="14" name="Google Shape;14;p93"/>
          <p:cNvPicPr preferRelativeResize="0"/>
          <p:nvPr/>
        </p:nvPicPr>
        <p:blipFill rotWithShape="1">
          <a:blip r:embed="rId2">
            <a:alphaModFix/>
          </a:blip>
          <a:srcRect/>
          <a:stretch/>
        </p:blipFill>
        <p:spPr>
          <a:xfrm>
            <a:off x="7457526" y="4787255"/>
            <a:ext cx="1298873" cy="368026"/>
          </a:xfrm>
          <a:prstGeom prst="rect">
            <a:avLst/>
          </a:prstGeom>
          <a:noFill/>
          <a:ln>
            <a:noFill/>
          </a:ln>
        </p:spPr>
      </p:pic>
      <p:sp>
        <p:nvSpPr>
          <p:cNvPr id="4" name="タイトル 1">
            <a:extLst>
              <a:ext uri="{FF2B5EF4-FFF2-40B4-BE49-F238E27FC236}">
                <a16:creationId xmlns:a16="http://schemas.microsoft.com/office/drawing/2014/main" id="{235CB1B2-13D8-F638-FE7A-68D1A4182EF8}"/>
              </a:ext>
            </a:extLst>
          </p:cNvPr>
          <p:cNvSpPr>
            <a:spLocks noGrp="1"/>
          </p:cNvSpPr>
          <p:nvPr>
            <p:ph type="title"/>
          </p:nvPr>
        </p:nvSpPr>
        <p:spPr>
          <a:xfrm>
            <a:off x="349950" y="390425"/>
            <a:ext cx="8277000" cy="614700"/>
          </a:xfrm>
          <a:ln>
            <a:noFill/>
            <a:prstDash val="sysDash"/>
          </a:ln>
        </p:spPr>
        <p:txBody>
          <a:bodyPr/>
          <a:lstStyle>
            <a:lvl1pPr>
              <a:defRPr b="0">
                <a:latin typeface="Meiryo UI" panose="020B0604030504040204" pitchFamily="50" charset="-128"/>
                <a:ea typeface="Meiryo UI" panose="020B0604030504040204" pitchFamily="50" charset="-128"/>
              </a:defRPr>
            </a:lvl1pPr>
          </a:lstStyle>
          <a:p>
            <a:endParaRPr kumimoji="1" lang="ja-JP" altLang="en-US" dirty="0">
              <a:solidFill>
                <a:schemeClr val="tx1">
                  <a:lumMod val="65000"/>
                  <a:lumOff val="35000"/>
                </a:schemeClr>
              </a:solidFill>
            </a:endParaRPr>
          </a:p>
        </p:txBody>
      </p:sp>
      <p:sp>
        <p:nvSpPr>
          <p:cNvPr id="8" name="テキスト ボックス 7">
            <a:extLst>
              <a:ext uri="{FF2B5EF4-FFF2-40B4-BE49-F238E27FC236}">
                <a16:creationId xmlns:a16="http://schemas.microsoft.com/office/drawing/2014/main" id="{1126F1A8-514F-707A-561D-D1EDED5A8C76}"/>
              </a:ext>
            </a:extLst>
          </p:cNvPr>
          <p:cNvSpPr txBox="1"/>
          <p:nvPr userDrawn="1"/>
        </p:nvSpPr>
        <p:spPr>
          <a:xfrm>
            <a:off x="3878996" y="1802712"/>
            <a:ext cx="575018" cy="257369"/>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2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12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10" name="テキスト ボックス 9">
            <a:extLst>
              <a:ext uri="{FF2B5EF4-FFF2-40B4-BE49-F238E27FC236}">
                <a16:creationId xmlns:a16="http://schemas.microsoft.com/office/drawing/2014/main" id="{CA9B01C6-DCD7-28BB-D39F-4154230D1830}"/>
              </a:ext>
            </a:extLst>
          </p:cNvPr>
          <p:cNvSpPr txBox="1"/>
          <p:nvPr userDrawn="1"/>
        </p:nvSpPr>
        <p:spPr>
          <a:xfrm>
            <a:off x="3878996" y="2295225"/>
            <a:ext cx="575018" cy="257369"/>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2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12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13" name="テキスト ボックス 12">
            <a:extLst>
              <a:ext uri="{FF2B5EF4-FFF2-40B4-BE49-F238E27FC236}">
                <a16:creationId xmlns:a16="http://schemas.microsoft.com/office/drawing/2014/main" id="{FBA0D9F2-D53C-8208-F15F-5ACB27B46653}"/>
              </a:ext>
            </a:extLst>
          </p:cNvPr>
          <p:cNvSpPr txBox="1"/>
          <p:nvPr userDrawn="1"/>
        </p:nvSpPr>
        <p:spPr>
          <a:xfrm>
            <a:off x="3878995" y="2612719"/>
            <a:ext cx="936353" cy="257369"/>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200" b="1" dirty="0">
                <a:solidFill>
                  <a:schemeClr val="accent1">
                    <a:lumMod val="75000"/>
                  </a:schemeClr>
                </a:solidFill>
                <a:latin typeface="Meiryo UI" panose="020B0604030504040204" pitchFamily="50" charset="-128"/>
                <a:ea typeface="Meiryo UI" panose="020B0604030504040204" pitchFamily="50" charset="-128"/>
              </a:rPr>
              <a:t>学習内容</a:t>
            </a:r>
            <a:endParaRPr lang="en-US" altLang="ja-JP" sz="12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17" name="テキスト ボックス 16">
            <a:extLst>
              <a:ext uri="{FF2B5EF4-FFF2-40B4-BE49-F238E27FC236}">
                <a16:creationId xmlns:a16="http://schemas.microsoft.com/office/drawing/2014/main" id="{71C646CF-E398-13DC-233C-9A5F0720CE3C}"/>
              </a:ext>
            </a:extLst>
          </p:cNvPr>
          <p:cNvSpPr txBox="1"/>
          <p:nvPr userDrawn="1"/>
        </p:nvSpPr>
        <p:spPr>
          <a:xfrm>
            <a:off x="928150" y="3921277"/>
            <a:ext cx="1615946" cy="257369"/>
          </a:xfrm>
          <a:prstGeom prst="rect">
            <a:avLst/>
          </a:prstGeom>
          <a:noFill/>
          <a:ln>
            <a:noFill/>
            <a:prstDash val="sysDash"/>
          </a:ln>
        </p:spPr>
        <p:txBody>
          <a:bodyPr wrap="square" tIns="36000" bIns="3600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200" b="1" u="none" dirty="0">
                <a:solidFill>
                  <a:schemeClr val="accent1">
                    <a:lumMod val="75000"/>
                  </a:schemeClr>
                </a:solidFill>
                <a:latin typeface="Meiryo UI" panose="020B0604030504040204" pitchFamily="50" charset="-128"/>
                <a:ea typeface="Meiryo UI" panose="020B0604030504040204" pitchFamily="50" charset="-128"/>
              </a:rPr>
              <a:t>こんな人におすすめ</a:t>
            </a:r>
            <a:endParaRPr kumimoji="1" lang="en-US" altLang="ja-JP" sz="1200" b="1" u="none" dirty="0">
              <a:solidFill>
                <a:schemeClr val="accent1">
                  <a:lumMod val="75000"/>
                </a:schemeClr>
              </a:solidFill>
              <a:latin typeface="Meiryo UI" panose="020B0604030504040204" pitchFamily="50" charset="-128"/>
              <a:ea typeface="Meiryo UI" panose="020B0604030504040204" pitchFamily="50" charset="-128"/>
            </a:endParaRPr>
          </a:p>
        </p:txBody>
      </p:sp>
      <p:cxnSp>
        <p:nvCxnSpPr>
          <p:cNvPr id="18" name="直線コネクタ 17">
            <a:extLst>
              <a:ext uri="{FF2B5EF4-FFF2-40B4-BE49-F238E27FC236}">
                <a16:creationId xmlns:a16="http://schemas.microsoft.com/office/drawing/2014/main" id="{8F1E1C45-AEC7-45D2-DF87-C7D39E2E988F}"/>
              </a:ext>
            </a:extLst>
          </p:cNvPr>
          <p:cNvCxnSpPr>
            <a:cxnSpLocks/>
          </p:cNvCxnSpPr>
          <p:nvPr userDrawn="1"/>
        </p:nvCxnSpPr>
        <p:spPr>
          <a:xfrm>
            <a:off x="885841" y="1172586"/>
            <a:ext cx="72876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F9140DE-00CE-3B9E-FF1C-4F857C241E12}"/>
              </a:ext>
            </a:extLst>
          </p:cNvPr>
          <p:cNvCxnSpPr>
            <a:cxnSpLocks/>
          </p:cNvCxnSpPr>
          <p:nvPr userDrawn="1"/>
        </p:nvCxnSpPr>
        <p:spPr>
          <a:xfrm>
            <a:off x="885841" y="1775048"/>
            <a:ext cx="72876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6">
            <a:extLst>
              <a:ext uri="{FF2B5EF4-FFF2-40B4-BE49-F238E27FC236}">
                <a16:creationId xmlns:a16="http://schemas.microsoft.com/office/drawing/2014/main" id="{E0A893C6-FDBD-0345-220E-CF62A69AE166}"/>
              </a:ext>
            </a:extLst>
          </p:cNvPr>
          <p:cNvSpPr>
            <a:spLocks noGrp="1"/>
          </p:cNvSpPr>
          <p:nvPr>
            <p:ph type="sldNum" idx="10"/>
          </p:nvPr>
        </p:nvSpPr>
        <p:spPr>
          <a:xfrm>
            <a:off x="8585866" y="4755361"/>
            <a:ext cx="548700" cy="393600"/>
          </a:xfrm>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dirty="0"/>
          </a:p>
        </p:txBody>
      </p:sp>
      <p:sp>
        <p:nvSpPr>
          <p:cNvPr id="7" name="テキスト プレースホルダー 6">
            <a:extLst>
              <a:ext uri="{FF2B5EF4-FFF2-40B4-BE49-F238E27FC236}">
                <a16:creationId xmlns:a16="http://schemas.microsoft.com/office/drawing/2014/main" id="{427FE5BF-AF07-B868-9C5E-03F66C7C1288}"/>
              </a:ext>
            </a:extLst>
          </p:cNvPr>
          <p:cNvSpPr>
            <a:spLocks noGrp="1"/>
          </p:cNvSpPr>
          <p:nvPr>
            <p:ph type="body" sz="quarter" idx="11"/>
          </p:nvPr>
        </p:nvSpPr>
        <p:spPr>
          <a:xfrm>
            <a:off x="882000" y="1206000"/>
            <a:ext cx="7287698" cy="309958"/>
          </a:xfrm>
        </p:spPr>
        <p:txBody>
          <a:bodyPr tIns="46800" bIns="46800">
            <a:spAutoFit/>
          </a:bodyPr>
          <a:lstStyle>
            <a:lvl1pPr marL="0" indent="0">
              <a:lnSpc>
                <a:spcPct val="100000"/>
              </a:lnSpc>
              <a:buNone/>
              <a:tabLst>
                <a:tab pos="0" algn="l"/>
              </a:tabLst>
              <a:defRPr sz="14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11" name="テキスト プレースホルダー 6">
            <a:extLst>
              <a:ext uri="{FF2B5EF4-FFF2-40B4-BE49-F238E27FC236}">
                <a16:creationId xmlns:a16="http://schemas.microsoft.com/office/drawing/2014/main" id="{0D7906C2-7926-938A-E752-A494CB6C230F}"/>
              </a:ext>
            </a:extLst>
          </p:cNvPr>
          <p:cNvSpPr>
            <a:spLocks noGrp="1"/>
          </p:cNvSpPr>
          <p:nvPr>
            <p:ph type="body" sz="quarter" idx="12"/>
          </p:nvPr>
        </p:nvSpPr>
        <p:spPr>
          <a:xfrm>
            <a:off x="4453200" y="1803599"/>
            <a:ext cx="3628800" cy="257369"/>
          </a:xfrm>
        </p:spPr>
        <p:txBody>
          <a:bodyPr tIns="36000" bIns="36000">
            <a:spAutoFit/>
          </a:bodyPr>
          <a:lstStyle>
            <a:lvl1pPr marL="0" indent="0">
              <a:lnSpc>
                <a:spcPct val="100000"/>
              </a:lnSpc>
              <a:buNone/>
              <a:defRPr>
                <a:latin typeface="Meiryo UI" panose="020B0604030504040204" pitchFamily="50" charset="-128"/>
                <a:ea typeface="Meiryo UI" panose="020B0604030504040204" pitchFamily="50" charset="-128"/>
              </a:defRPr>
            </a:lvl1pPr>
          </a:lstStyle>
          <a:p>
            <a:pPr lvl="0"/>
            <a:endParaRPr kumimoji="1" lang="ja-JP" altLang="en-US" dirty="0"/>
          </a:p>
        </p:txBody>
      </p:sp>
      <p:sp>
        <p:nvSpPr>
          <p:cNvPr id="2" name="テキスト プレースホルダー 6">
            <a:extLst>
              <a:ext uri="{FF2B5EF4-FFF2-40B4-BE49-F238E27FC236}">
                <a16:creationId xmlns:a16="http://schemas.microsoft.com/office/drawing/2014/main" id="{FFF22BD0-0412-CB7A-26DA-0A643E931F80}"/>
              </a:ext>
            </a:extLst>
          </p:cNvPr>
          <p:cNvSpPr>
            <a:spLocks noGrp="1"/>
          </p:cNvSpPr>
          <p:nvPr>
            <p:ph type="body" sz="quarter" idx="13"/>
          </p:nvPr>
        </p:nvSpPr>
        <p:spPr>
          <a:xfrm>
            <a:off x="4453200" y="2296800"/>
            <a:ext cx="3628800" cy="257369"/>
          </a:xfrm>
        </p:spPr>
        <p:txBody>
          <a:bodyPr tIns="36000" bIns="36000">
            <a:spAutoFit/>
          </a:bodyPr>
          <a:lstStyle>
            <a:lvl1pPr marL="0" indent="0">
              <a:lnSpc>
                <a:spcPct val="100000"/>
              </a:lnSpc>
              <a:buNone/>
              <a:defRPr>
                <a:latin typeface="Meiryo UI" panose="020B0604030504040204" pitchFamily="50" charset="-128"/>
                <a:ea typeface="Meiryo UI" panose="020B0604030504040204" pitchFamily="50" charset="-128"/>
                <a:cs typeface="Arial" panose="020B0604020202020204" pitchFamily="34" charset="0"/>
              </a:defRPr>
            </a:lvl1pPr>
          </a:lstStyle>
          <a:p>
            <a:pPr lvl="0"/>
            <a:endParaRPr kumimoji="1" lang="ja-JP" altLang="en-US" dirty="0"/>
          </a:p>
        </p:txBody>
      </p:sp>
      <p:sp>
        <p:nvSpPr>
          <p:cNvPr id="15" name="テキスト プレースホルダー 14">
            <a:extLst>
              <a:ext uri="{FF2B5EF4-FFF2-40B4-BE49-F238E27FC236}">
                <a16:creationId xmlns:a16="http://schemas.microsoft.com/office/drawing/2014/main" id="{9ACBF473-A308-60F9-E51B-16115BAFDEAD}"/>
              </a:ext>
            </a:extLst>
          </p:cNvPr>
          <p:cNvSpPr>
            <a:spLocks noGrp="1"/>
          </p:cNvSpPr>
          <p:nvPr>
            <p:ph type="body" sz="quarter" idx="14"/>
          </p:nvPr>
        </p:nvSpPr>
        <p:spPr>
          <a:xfrm>
            <a:off x="3880800" y="2869200"/>
            <a:ext cx="4204800" cy="279180"/>
          </a:xfrm>
        </p:spPr>
        <p:txBody>
          <a:bodyPr lIns="90000" tIns="46800" rIns="90000" bIns="46800">
            <a:spAutoFit/>
          </a:bodyPr>
          <a:lstStyle>
            <a:lvl1pPr marL="0" indent="0">
              <a:lnSpc>
                <a:spcPct val="100000"/>
              </a:lnSpc>
              <a:buNone/>
              <a:defRPr>
                <a:latin typeface="Meiryo UI" panose="020B0604030504040204" pitchFamily="50" charset="-128"/>
                <a:ea typeface="Meiryo UI" panose="020B0604030504040204" pitchFamily="50" charset="-128"/>
              </a:defRPr>
            </a:lvl1pPr>
          </a:lstStyle>
          <a:p>
            <a:pPr lvl="0"/>
            <a:endParaRPr kumimoji="1" lang="ja-JP" altLang="en-US" dirty="0"/>
          </a:p>
        </p:txBody>
      </p:sp>
      <p:sp>
        <p:nvSpPr>
          <p:cNvPr id="16" name="テキスト プレースホルダー 14">
            <a:extLst>
              <a:ext uri="{FF2B5EF4-FFF2-40B4-BE49-F238E27FC236}">
                <a16:creationId xmlns:a16="http://schemas.microsoft.com/office/drawing/2014/main" id="{9B893471-FE1B-5FED-45D5-1315FBD8158F}"/>
              </a:ext>
            </a:extLst>
          </p:cNvPr>
          <p:cNvSpPr>
            <a:spLocks noGrp="1"/>
          </p:cNvSpPr>
          <p:nvPr>
            <p:ph type="body" sz="quarter" idx="15"/>
          </p:nvPr>
        </p:nvSpPr>
        <p:spPr>
          <a:xfrm>
            <a:off x="928800" y="4179600"/>
            <a:ext cx="7153200" cy="279180"/>
          </a:xfrm>
        </p:spPr>
        <p:txBody>
          <a:bodyPr lIns="90000" tIns="46800" rIns="90000" bIns="46800">
            <a:spAutoFit/>
          </a:bodyPr>
          <a:lstStyle>
            <a:lvl1pPr marL="0" indent="0">
              <a:lnSpc>
                <a:spcPct val="100000"/>
              </a:lnSpc>
              <a:buNone/>
              <a:defRPr>
                <a:latin typeface="Meiryo UI" panose="020B0604030504040204" pitchFamily="50" charset="-128"/>
                <a:ea typeface="Meiryo UI" panose="020B0604030504040204" pitchFamily="50" charset="-128"/>
              </a:defRPr>
            </a:lvl1pPr>
          </a:lstStyle>
          <a:p>
            <a:pPr lvl="0"/>
            <a:endParaRPr kumimoji="1" lang="ja-JP" altLang="en-US" dirty="0"/>
          </a:p>
        </p:txBody>
      </p:sp>
      <p:sp>
        <p:nvSpPr>
          <p:cNvPr id="26" name="テキスト プレースホルダー 25">
            <a:extLst>
              <a:ext uri="{FF2B5EF4-FFF2-40B4-BE49-F238E27FC236}">
                <a16:creationId xmlns:a16="http://schemas.microsoft.com/office/drawing/2014/main" id="{904255BC-8D59-B178-DF19-15437DDECCDC}"/>
              </a:ext>
            </a:extLst>
          </p:cNvPr>
          <p:cNvSpPr>
            <a:spLocks noGrp="1" noChangeAspect="1"/>
          </p:cNvSpPr>
          <p:nvPr>
            <p:ph type="body" sz="quarter" idx="16" hasCustomPrompt="1"/>
          </p:nvPr>
        </p:nvSpPr>
        <p:spPr>
          <a:xfrm>
            <a:off x="889200" y="2041200"/>
            <a:ext cx="2786400" cy="1598400"/>
          </a:xfrm>
          <a:noFill/>
          <a:ln>
            <a:noFill/>
          </a:ln>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29989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mt2">
    <p:spTree>
      <p:nvGrpSpPr>
        <p:cNvPr id="1" name=""/>
        <p:cNvGrpSpPr/>
        <p:nvPr/>
      </p:nvGrpSpPr>
      <p:grpSpPr>
        <a:xfrm>
          <a:off x="0" y="0"/>
          <a:ext cx="0" cy="0"/>
          <a:chOff x="0" y="0"/>
          <a:chExt cx="0" cy="0"/>
        </a:xfrm>
      </p:grpSpPr>
      <p:sp>
        <p:nvSpPr>
          <p:cNvPr id="2" name="スライドタイトル">
            <a:extLst>
              <a:ext uri="{FF2B5EF4-FFF2-40B4-BE49-F238E27FC236}">
                <a16:creationId xmlns:a16="http://schemas.microsoft.com/office/drawing/2014/main" id="{54DF0B0C-5A9B-8BB9-40F9-07B966094377}"/>
              </a:ext>
            </a:extLst>
          </p:cNvPr>
          <p:cNvSpPr>
            <a:spLocks noGrp="1" noRot="1" noMove="1" noResize="1" noEditPoints="1" noAdjustHandles="1" noChangeArrowheads="1" noChangeShapeType="1"/>
          </p:cNvSpPr>
          <p:nvPr>
            <p:ph type="title"/>
          </p:nvPr>
        </p:nvSpPr>
        <p:spPr>
          <a:xfrm>
            <a:off x="349950" y="392400"/>
            <a:ext cx="8276400" cy="615600"/>
          </a:xfrm>
        </p:spPr>
        <p:txBody>
          <a:bodyPr lIns="90000" bIns="0"/>
          <a:lstStyle>
            <a:lvl1pPr>
              <a:lnSpc>
                <a:spcPct val="114000"/>
              </a:lnSpc>
              <a:defRPr b="1">
                <a:latin typeface="Meiryo UI" panose="020B0604030504040204" pitchFamily="50" charset="-128"/>
                <a:ea typeface="Meiryo UI" panose="020B0604030504040204" pitchFamily="50" charset="-128"/>
              </a:defRPr>
            </a:lvl1pPr>
          </a:lstStyle>
          <a:p>
            <a:endParaRPr kumimoji="1" lang="ja-JP" altLang="en-US" dirty="0"/>
          </a:p>
        </p:txBody>
      </p:sp>
      <p:sp>
        <p:nvSpPr>
          <p:cNvPr id="3" name="スライド番号プレースホルダー 2">
            <a:extLst>
              <a:ext uri="{FF2B5EF4-FFF2-40B4-BE49-F238E27FC236}">
                <a16:creationId xmlns:a16="http://schemas.microsoft.com/office/drawing/2014/main" id="{D16E9070-72EC-F1AE-C190-0EBEC356E62E}"/>
              </a:ext>
            </a:extLst>
          </p:cNvPr>
          <p:cNvSpPr>
            <a:spLocks noGrp="1"/>
          </p:cNvSpPr>
          <p:nvPr>
            <p:ph type="sldNum" idx="10"/>
          </p:nvPr>
        </p:nvSpPr>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a:p>
        </p:txBody>
      </p:sp>
      <p:cxnSp>
        <p:nvCxnSpPr>
          <p:cNvPr id="6" name="Google Shape;15;p93">
            <a:extLst>
              <a:ext uri="{FF2B5EF4-FFF2-40B4-BE49-F238E27FC236}">
                <a16:creationId xmlns:a16="http://schemas.microsoft.com/office/drawing/2014/main" id="{A354D953-889C-7180-370F-A05B030F095B}"/>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grpSp>
        <p:nvGrpSpPr>
          <p:cNvPr id="9" name="グループ化 8">
            <a:extLst>
              <a:ext uri="{FF2B5EF4-FFF2-40B4-BE49-F238E27FC236}">
                <a16:creationId xmlns:a16="http://schemas.microsoft.com/office/drawing/2014/main" id="{0A6FB143-21FA-5946-685C-F39BBE13FFEE}"/>
              </a:ext>
            </a:extLst>
          </p:cNvPr>
          <p:cNvGrpSpPr/>
          <p:nvPr userDrawn="1"/>
        </p:nvGrpSpPr>
        <p:grpSpPr>
          <a:xfrm>
            <a:off x="642491" y="1129721"/>
            <a:ext cx="3600000" cy="706453"/>
            <a:chOff x="642491" y="1172586"/>
            <a:chExt cx="3600000" cy="602462"/>
          </a:xfrm>
        </p:grpSpPr>
        <p:cxnSp>
          <p:nvCxnSpPr>
            <p:cNvPr id="10" name="直線コネクタ 9">
              <a:extLst>
                <a:ext uri="{FF2B5EF4-FFF2-40B4-BE49-F238E27FC236}">
                  <a16:creationId xmlns:a16="http://schemas.microsoft.com/office/drawing/2014/main" id="{DC590980-7100-1BE0-6EEE-432D816A979F}"/>
                </a:ext>
              </a:extLst>
            </p:cNvPr>
            <p:cNvCxnSpPr>
              <a:cxnSpLocks/>
            </p:cNvCxnSpPr>
            <p:nvPr/>
          </p:nvCxnSpPr>
          <p:spPr>
            <a:xfrm>
              <a:off x="642491" y="1172586"/>
              <a:ext cx="360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25224D2-20C6-3040-70D4-EC8C68471EFF}"/>
                </a:ext>
              </a:extLst>
            </p:cNvPr>
            <p:cNvCxnSpPr>
              <a:cxnSpLocks/>
            </p:cNvCxnSpPr>
            <p:nvPr/>
          </p:nvCxnSpPr>
          <p:spPr>
            <a:xfrm>
              <a:off x="642491" y="1775048"/>
              <a:ext cx="360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DCE05B95-C373-3400-DAD5-BE2D3C818DBD}"/>
              </a:ext>
            </a:extLst>
          </p:cNvPr>
          <p:cNvGrpSpPr/>
          <p:nvPr userDrawn="1"/>
        </p:nvGrpSpPr>
        <p:grpSpPr>
          <a:xfrm>
            <a:off x="4780721" y="1129721"/>
            <a:ext cx="3600000" cy="706453"/>
            <a:chOff x="642491" y="1172586"/>
            <a:chExt cx="3600000" cy="602462"/>
          </a:xfrm>
        </p:grpSpPr>
        <p:cxnSp>
          <p:nvCxnSpPr>
            <p:cNvPr id="13" name="直線コネクタ 12">
              <a:extLst>
                <a:ext uri="{FF2B5EF4-FFF2-40B4-BE49-F238E27FC236}">
                  <a16:creationId xmlns:a16="http://schemas.microsoft.com/office/drawing/2014/main" id="{254ED24E-E60A-A114-897B-078E107DE2BA}"/>
                </a:ext>
              </a:extLst>
            </p:cNvPr>
            <p:cNvCxnSpPr>
              <a:cxnSpLocks/>
            </p:cNvCxnSpPr>
            <p:nvPr/>
          </p:nvCxnSpPr>
          <p:spPr>
            <a:xfrm>
              <a:off x="642491" y="1172586"/>
              <a:ext cx="360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A6929317-1BDB-CF8E-6611-70EC68B1DC73}"/>
                </a:ext>
              </a:extLst>
            </p:cNvPr>
            <p:cNvCxnSpPr>
              <a:cxnSpLocks/>
            </p:cNvCxnSpPr>
            <p:nvPr/>
          </p:nvCxnSpPr>
          <p:spPr>
            <a:xfrm>
              <a:off x="642491" y="1775048"/>
              <a:ext cx="360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59EB13F0-097A-A90B-1935-46D7C0C8E7D2}"/>
              </a:ext>
            </a:extLst>
          </p:cNvPr>
          <p:cNvSpPr txBox="1"/>
          <p:nvPr userDrawn="1"/>
        </p:nvSpPr>
        <p:spPr>
          <a:xfrm>
            <a:off x="2674312" y="1839689"/>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2" name="テキスト ボックス 21">
            <a:extLst>
              <a:ext uri="{FF2B5EF4-FFF2-40B4-BE49-F238E27FC236}">
                <a16:creationId xmlns:a16="http://schemas.microsoft.com/office/drawing/2014/main" id="{D1CFA488-2DAC-9FCC-A78E-300DB9A1EEB4}"/>
              </a:ext>
            </a:extLst>
          </p:cNvPr>
          <p:cNvSpPr txBox="1"/>
          <p:nvPr userDrawn="1"/>
        </p:nvSpPr>
        <p:spPr>
          <a:xfrm>
            <a:off x="2674312" y="2920328"/>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3" name="テキスト ボックス 22">
            <a:extLst>
              <a:ext uri="{FF2B5EF4-FFF2-40B4-BE49-F238E27FC236}">
                <a16:creationId xmlns:a16="http://schemas.microsoft.com/office/drawing/2014/main" id="{A2543D69-6A3A-60E8-64CB-8FE3D5E5255F}"/>
              </a:ext>
            </a:extLst>
          </p:cNvPr>
          <p:cNvSpPr txBox="1"/>
          <p:nvPr userDrawn="1"/>
        </p:nvSpPr>
        <p:spPr>
          <a:xfrm>
            <a:off x="653439" y="4023519"/>
            <a:ext cx="2680736" cy="226591"/>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こんな人におすすめ</a:t>
            </a:r>
          </a:p>
        </p:txBody>
      </p:sp>
      <p:sp>
        <p:nvSpPr>
          <p:cNvPr id="27" name="テキスト ボックス 26">
            <a:extLst>
              <a:ext uri="{FF2B5EF4-FFF2-40B4-BE49-F238E27FC236}">
                <a16:creationId xmlns:a16="http://schemas.microsoft.com/office/drawing/2014/main" id="{17390EF6-98C9-50EF-1D26-4C700CF098F9}"/>
              </a:ext>
            </a:extLst>
          </p:cNvPr>
          <p:cNvSpPr txBox="1"/>
          <p:nvPr userDrawn="1"/>
        </p:nvSpPr>
        <p:spPr>
          <a:xfrm>
            <a:off x="6823529" y="1837231"/>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9" name="テキスト ボックス 28">
            <a:extLst>
              <a:ext uri="{FF2B5EF4-FFF2-40B4-BE49-F238E27FC236}">
                <a16:creationId xmlns:a16="http://schemas.microsoft.com/office/drawing/2014/main" id="{C41E1191-DD6F-B35E-1594-B37B8E5FE5A0}"/>
              </a:ext>
            </a:extLst>
          </p:cNvPr>
          <p:cNvSpPr txBox="1"/>
          <p:nvPr userDrawn="1"/>
        </p:nvSpPr>
        <p:spPr>
          <a:xfrm>
            <a:off x="6823529" y="2920328"/>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30" name="テキスト ボックス 29">
            <a:extLst>
              <a:ext uri="{FF2B5EF4-FFF2-40B4-BE49-F238E27FC236}">
                <a16:creationId xmlns:a16="http://schemas.microsoft.com/office/drawing/2014/main" id="{D37E4BA3-93CA-1374-4942-89EAC862183F}"/>
              </a:ext>
            </a:extLst>
          </p:cNvPr>
          <p:cNvSpPr txBox="1"/>
          <p:nvPr userDrawn="1"/>
        </p:nvSpPr>
        <p:spPr>
          <a:xfrm>
            <a:off x="4802656" y="4023519"/>
            <a:ext cx="2680736" cy="226591"/>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こんな人におすすめ</a:t>
            </a:r>
          </a:p>
        </p:txBody>
      </p:sp>
      <p:sp>
        <p:nvSpPr>
          <p:cNvPr id="34" name="タイトル1">
            <a:extLst>
              <a:ext uri="{FF2B5EF4-FFF2-40B4-BE49-F238E27FC236}">
                <a16:creationId xmlns:a16="http://schemas.microsoft.com/office/drawing/2014/main" id="{ABB8829F-D924-4131-AC14-B2FBA392851D}"/>
              </a:ext>
            </a:extLst>
          </p:cNvPr>
          <p:cNvSpPr>
            <a:spLocks noGrp="1" noRot="1" noMove="1" noResize="1" noEditPoints="1" noAdjustHandles="1" noChangeArrowheads="1" noChangeShapeType="1"/>
          </p:cNvSpPr>
          <p:nvPr>
            <p:ph type="body" sz="quarter" idx="11"/>
          </p:nvPr>
        </p:nvSpPr>
        <p:spPr>
          <a:xfrm>
            <a:off x="619200" y="1162800"/>
            <a:ext cx="3600000" cy="6480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36" name="講師1">
            <a:extLst>
              <a:ext uri="{FF2B5EF4-FFF2-40B4-BE49-F238E27FC236}">
                <a16:creationId xmlns:a16="http://schemas.microsoft.com/office/drawing/2014/main" id="{FD113DD3-2F56-268C-615C-637C884FFE13}"/>
              </a:ext>
            </a:extLst>
          </p:cNvPr>
          <p:cNvSpPr>
            <a:spLocks noGrp="1" noRot="1" noMove="1" noResize="1" noEditPoints="1" noAdjustHandles="1" noChangeArrowheads="1" noChangeShapeType="1"/>
          </p:cNvSpPr>
          <p:nvPr>
            <p:ph type="body" sz="quarter" idx="12"/>
          </p:nvPr>
        </p:nvSpPr>
        <p:spPr>
          <a:xfrm>
            <a:off x="2674800" y="2066400"/>
            <a:ext cx="1569600" cy="842400"/>
          </a:xfrm>
        </p:spPr>
        <p:txBody>
          <a:bodyPr tIns="36000" bIns="360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7" name="時間1">
            <a:extLst>
              <a:ext uri="{FF2B5EF4-FFF2-40B4-BE49-F238E27FC236}">
                <a16:creationId xmlns:a16="http://schemas.microsoft.com/office/drawing/2014/main" id="{271FA9CC-C1E3-FE47-C506-C8C76373CD02}"/>
              </a:ext>
            </a:extLst>
          </p:cNvPr>
          <p:cNvSpPr>
            <a:spLocks noGrp="1" noRot="1" noMove="1" noResize="1" noEditPoints="1" noAdjustHandles="1" noChangeArrowheads="1" noChangeShapeType="1"/>
          </p:cNvSpPr>
          <p:nvPr>
            <p:ph type="body" sz="quarter" idx="13"/>
          </p:nvPr>
        </p:nvSpPr>
        <p:spPr>
          <a:xfrm>
            <a:off x="3250800" y="2923200"/>
            <a:ext cx="993600" cy="234000"/>
          </a:xfrm>
        </p:spPr>
        <p:txBody>
          <a:bodyPr tIns="36000" bIns="360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8" name="内容1">
            <a:extLst>
              <a:ext uri="{FF2B5EF4-FFF2-40B4-BE49-F238E27FC236}">
                <a16:creationId xmlns:a16="http://schemas.microsoft.com/office/drawing/2014/main" id="{4FF82620-2E9A-A8A5-E800-570C76F98F67}"/>
              </a:ext>
            </a:extLst>
          </p:cNvPr>
          <p:cNvSpPr>
            <a:spLocks noGrp="1" noRot="1" noMove="1" noResize="1" noEditPoints="1" noAdjustHandles="1" noChangeArrowheads="1" noChangeShapeType="1"/>
          </p:cNvSpPr>
          <p:nvPr>
            <p:ph type="body" sz="quarter" idx="14"/>
          </p:nvPr>
        </p:nvSpPr>
        <p:spPr>
          <a:xfrm>
            <a:off x="655200" y="3157200"/>
            <a:ext cx="3600000" cy="8604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9" name="おすすめ1">
            <a:extLst>
              <a:ext uri="{FF2B5EF4-FFF2-40B4-BE49-F238E27FC236}">
                <a16:creationId xmlns:a16="http://schemas.microsoft.com/office/drawing/2014/main" id="{E3483F44-DBB7-1C69-0FB8-794F71ED2BF4}"/>
              </a:ext>
            </a:extLst>
          </p:cNvPr>
          <p:cNvSpPr>
            <a:spLocks noGrp="1" noRot="1" noMove="1" noResize="1" noEditPoints="1" noAdjustHandles="1" noChangeArrowheads="1" noChangeShapeType="1"/>
          </p:cNvSpPr>
          <p:nvPr>
            <p:ph type="body" sz="quarter" idx="15"/>
          </p:nvPr>
        </p:nvSpPr>
        <p:spPr>
          <a:xfrm>
            <a:off x="655200" y="4255200"/>
            <a:ext cx="35892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0" name="サムネイル1">
            <a:extLst>
              <a:ext uri="{FF2B5EF4-FFF2-40B4-BE49-F238E27FC236}">
                <a16:creationId xmlns:a16="http://schemas.microsoft.com/office/drawing/2014/main" id="{37262689-5DCA-3BFF-8020-B149C50031E2}"/>
              </a:ext>
            </a:extLst>
          </p:cNvPr>
          <p:cNvSpPr>
            <a:spLocks noGrp="1" noRot="1" noMove="1" noResize="1" noEditPoints="1" noAdjustHandles="1" noChangeArrowheads="1" noChangeShapeType="1"/>
          </p:cNvSpPr>
          <p:nvPr>
            <p:ph type="body" sz="quarter" idx="16" hasCustomPrompt="1"/>
          </p:nvPr>
        </p:nvSpPr>
        <p:spPr>
          <a:xfrm>
            <a:off x="748800" y="1933200"/>
            <a:ext cx="1897200" cy="1069200"/>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41" name="タイトル2">
            <a:extLst>
              <a:ext uri="{FF2B5EF4-FFF2-40B4-BE49-F238E27FC236}">
                <a16:creationId xmlns:a16="http://schemas.microsoft.com/office/drawing/2014/main" id="{90B31533-4F47-DEF4-53CE-9088CECF858A}"/>
              </a:ext>
            </a:extLst>
          </p:cNvPr>
          <p:cNvSpPr>
            <a:spLocks noGrp="1" noRot="1" noMove="1" noResize="1" noEditPoints="1" noAdjustHandles="1" noChangeArrowheads="1" noChangeShapeType="1"/>
          </p:cNvSpPr>
          <p:nvPr>
            <p:ph type="body" sz="quarter" idx="17"/>
          </p:nvPr>
        </p:nvSpPr>
        <p:spPr>
          <a:xfrm>
            <a:off x="4780721" y="1162800"/>
            <a:ext cx="3600000" cy="6480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42" name="講師2">
            <a:extLst>
              <a:ext uri="{FF2B5EF4-FFF2-40B4-BE49-F238E27FC236}">
                <a16:creationId xmlns:a16="http://schemas.microsoft.com/office/drawing/2014/main" id="{04860E5C-BA5A-D038-8023-16BDE6A3A2FD}"/>
              </a:ext>
            </a:extLst>
          </p:cNvPr>
          <p:cNvSpPr>
            <a:spLocks noGrp="1" noRot="1" noMove="1" noResize="1" noEditPoints="1" noAdjustHandles="1" noChangeArrowheads="1" noChangeShapeType="1"/>
          </p:cNvSpPr>
          <p:nvPr>
            <p:ph type="body" sz="quarter" idx="18"/>
          </p:nvPr>
        </p:nvSpPr>
        <p:spPr>
          <a:xfrm>
            <a:off x="6836321" y="2066400"/>
            <a:ext cx="1569600" cy="842400"/>
          </a:xfrm>
        </p:spPr>
        <p:txBody>
          <a:bodyPr tIns="36000" bIns="360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3" name="時間2">
            <a:extLst>
              <a:ext uri="{FF2B5EF4-FFF2-40B4-BE49-F238E27FC236}">
                <a16:creationId xmlns:a16="http://schemas.microsoft.com/office/drawing/2014/main" id="{470B6746-D2FE-A772-C42A-E5F77B3BCA31}"/>
              </a:ext>
            </a:extLst>
          </p:cNvPr>
          <p:cNvSpPr>
            <a:spLocks noGrp="1" noRot="1" noMove="1" noResize="1" noEditPoints="1" noAdjustHandles="1" noChangeArrowheads="1" noChangeShapeType="1"/>
          </p:cNvSpPr>
          <p:nvPr>
            <p:ph type="body" sz="quarter" idx="19"/>
          </p:nvPr>
        </p:nvSpPr>
        <p:spPr>
          <a:xfrm>
            <a:off x="7412321" y="2923200"/>
            <a:ext cx="993600" cy="234000"/>
          </a:xfrm>
        </p:spPr>
        <p:txBody>
          <a:bodyPr tIns="36000" bIns="360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4" name="内容1">
            <a:extLst>
              <a:ext uri="{FF2B5EF4-FFF2-40B4-BE49-F238E27FC236}">
                <a16:creationId xmlns:a16="http://schemas.microsoft.com/office/drawing/2014/main" id="{87237566-6721-197C-5C3E-89342112B4F8}"/>
              </a:ext>
            </a:extLst>
          </p:cNvPr>
          <p:cNvSpPr>
            <a:spLocks noGrp="1" noRot="1" noMove="1" noResize="1" noEditPoints="1" noAdjustHandles="1" noChangeArrowheads="1" noChangeShapeType="1"/>
          </p:cNvSpPr>
          <p:nvPr>
            <p:ph type="body" sz="quarter" idx="20"/>
          </p:nvPr>
        </p:nvSpPr>
        <p:spPr>
          <a:xfrm>
            <a:off x="4816721" y="3157200"/>
            <a:ext cx="3600000" cy="8604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5" name="おすすめ2">
            <a:extLst>
              <a:ext uri="{FF2B5EF4-FFF2-40B4-BE49-F238E27FC236}">
                <a16:creationId xmlns:a16="http://schemas.microsoft.com/office/drawing/2014/main" id="{6EC9C5ED-60DF-E4D4-1B57-85F8BEEECBB6}"/>
              </a:ext>
            </a:extLst>
          </p:cNvPr>
          <p:cNvSpPr>
            <a:spLocks noGrp="1" noRot="1" noMove="1" noResize="1" noEditPoints="1" noAdjustHandles="1" noChangeArrowheads="1" noChangeShapeType="1"/>
          </p:cNvSpPr>
          <p:nvPr>
            <p:ph type="body" sz="quarter" idx="21"/>
          </p:nvPr>
        </p:nvSpPr>
        <p:spPr>
          <a:xfrm>
            <a:off x="4816721" y="4255200"/>
            <a:ext cx="35892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6" name="サムネイル2">
            <a:extLst>
              <a:ext uri="{FF2B5EF4-FFF2-40B4-BE49-F238E27FC236}">
                <a16:creationId xmlns:a16="http://schemas.microsoft.com/office/drawing/2014/main" id="{2C2D9D6C-816F-771F-5BA4-ADE502545AD2}"/>
              </a:ext>
            </a:extLst>
          </p:cNvPr>
          <p:cNvSpPr>
            <a:spLocks noGrp="1" noRot="1" noMove="1" noResize="1" noEditPoints="1" noAdjustHandles="1" noChangeArrowheads="1" noChangeShapeType="1"/>
          </p:cNvSpPr>
          <p:nvPr>
            <p:ph type="body" sz="quarter" idx="22" hasCustomPrompt="1"/>
          </p:nvPr>
        </p:nvSpPr>
        <p:spPr>
          <a:xfrm>
            <a:off x="4910321" y="1933200"/>
            <a:ext cx="1897200" cy="1069200"/>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297311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mt3">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09A446-B5B3-3C2D-5E4C-3FB35763F4E8}"/>
              </a:ext>
            </a:extLst>
          </p:cNvPr>
          <p:cNvSpPr>
            <a:spLocks noGrp="1"/>
          </p:cNvSpPr>
          <p:nvPr>
            <p:ph type="title"/>
          </p:nvPr>
        </p:nvSpPr>
        <p:spPr>
          <a:xfrm>
            <a:off x="349950" y="390425"/>
            <a:ext cx="8277000" cy="614700"/>
          </a:xfrm>
          <a:ln>
            <a:noFill/>
            <a:prstDash val="sysDash"/>
          </a:ln>
        </p:spPr>
        <p:txBody>
          <a:bodyPr/>
          <a:lstStyle>
            <a:lvl1pPr>
              <a:defRPr b="1">
                <a:latin typeface="Meiryo UI" panose="020B0604030504040204" pitchFamily="50" charset="-128"/>
                <a:ea typeface="Meiryo UI" panose="020B0604030504040204" pitchFamily="50" charset="-128"/>
              </a:defRPr>
            </a:lvl1pPr>
          </a:lstStyle>
          <a:p>
            <a:endParaRPr kumimoji="1" lang="ja-JP" altLang="en-US" dirty="0">
              <a:solidFill>
                <a:schemeClr val="tx1">
                  <a:lumMod val="65000"/>
                  <a:lumOff val="35000"/>
                </a:schemeClr>
              </a:solidFill>
            </a:endParaRPr>
          </a:p>
        </p:txBody>
      </p:sp>
      <p:grpSp>
        <p:nvGrpSpPr>
          <p:cNvPr id="7" name="グループ化 6">
            <a:extLst>
              <a:ext uri="{FF2B5EF4-FFF2-40B4-BE49-F238E27FC236}">
                <a16:creationId xmlns:a16="http://schemas.microsoft.com/office/drawing/2014/main" id="{3B625BEF-D253-58C7-8438-8E9388BF0DA3}"/>
              </a:ext>
            </a:extLst>
          </p:cNvPr>
          <p:cNvGrpSpPr/>
          <p:nvPr/>
        </p:nvGrpSpPr>
        <p:grpSpPr>
          <a:xfrm>
            <a:off x="392265" y="1280066"/>
            <a:ext cx="2732798" cy="680569"/>
            <a:chOff x="392265" y="1250570"/>
            <a:chExt cx="2732798" cy="749434"/>
          </a:xfrm>
        </p:grpSpPr>
        <p:cxnSp>
          <p:nvCxnSpPr>
            <p:cNvPr id="14" name="直線コネクタ 13">
              <a:extLst>
                <a:ext uri="{FF2B5EF4-FFF2-40B4-BE49-F238E27FC236}">
                  <a16:creationId xmlns:a16="http://schemas.microsoft.com/office/drawing/2014/main" id="{68A5A79A-5035-4ECF-E943-2EF814CE8062}"/>
                </a:ext>
              </a:extLst>
            </p:cNvPr>
            <p:cNvCxnSpPr>
              <a:cxnSpLocks/>
            </p:cNvCxnSpPr>
            <p:nvPr/>
          </p:nvCxnSpPr>
          <p:spPr>
            <a:xfrm>
              <a:off x="392265" y="1250570"/>
              <a:ext cx="27327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D8D0BB6-7EDB-EE5F-0F50-8E23F6E7E592}"/>
                </a:ext>
              </a:extLst>
            </p:cNvPr>
            <p:cNvCxnSpPr>
              <a:cxnSpLocks/>
            </p:cNvCxnSpPr>
            <p:nvPr/>
          </p:nvCxnSpPr>
          <p:spPr>
            <a:xfrm>
              <a:off x="392265" y="2000004"/>
              <a:ext cx="27327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4074D8DB-414F-7DAD-9E78-F4F1463B2938}"/>
              </a:ext>
            </a:extLst>
          </p:cNvPr>
          <p:cNvSpPr txBox="1"/>
          <p:nvPr/>
        </p:nvSpPr>
        <p:spPr>
          <a:xfrm>
            <a:off x="392265" y="3219731"/>
            <a:ext cx="575018" cy="138499"/>
          </a:xfrm>
          <a:prstGeom prst="rect">
            <a:avLst/>
          </a:prstGeom>
          <a:noFill/>
          <a:ln>
            <a:noFill/>
            <a:prstDash val="sysDash"/>
          </a:ln>
        </p:spPr>
        <p:txBody>
          <a:bodyPr wrap="square" tIns="0" bIns="0">
            <a:spAutoFit/>
          </a:bodyPr>
          <a:lstStyle/>
          <a:p>
            <a:pPr marL="0" lvl="0" indent="0" algn="l" rtl="0">
              <a:spcBef>
                <a:spcPts val="0"/>
              </a:spcBef>
              <a:spcAft>
                <a:spcPts val="0"/>
              </a:spcAft>
              <a:buClr>
                <a:schemeClr val="dk1"/>
              </a:buClr>
              <a:buSzPts val="1100"/>
              <a:buFont typeface="Arial"/>
              <a:buNone/>
            </a:pPr>
            <a:r>
              <a:rPr lang="ja-JP" altLang="en-US" sz="9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12" name="テキスト ボックス 11">
            <a:extLst>
              <a:ext uri="{FF2B5EF4-FFF2-40B4-BE49-F238E27FC236}">
                <a16:creationId xmlns:a16="http://schemas.microsoft.com/office/drawing/2014/main" id="{18A9CBFD-9DF6-3F64-8D42-C598007627CF}"/>
              </a:ext>
            </a:extLst>
          </p:cNvPr>
          <p:cNvSpPr txBox="1"/>
          <p:nvPr/>
        </p:nvSpPr>
        <p:spPr>
          <a:xfrm>
            <a:off x="392265" y="3671192"/>
            <a:ext cx="575018" cy="138499"/>
          </a:xfrm>
          <a:prstGeom prst="rect">
            <a:avLst/>
          </a:prstGeom>
          <a:noFill/>
          <a:ln>
            <a:noFill/>
            <a:prstDash val="sysDash"/>
          </a:ln>
        </p:spPr>
        <p:txBody>
          <a:bodyPr wrap="square" tIns="0" bIns="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cxnSp>
        <p:nvCxnSpPr>
          <p:cNvPr id="39" name="Google Shape;15;p93">
            <a:extLst>
              <a:ext uri="{FF2B5EF4-FFF2-40B4-BE49-F238E27FC236}">
                <a16:creationId xmlns:a16="http://schemas.microsoft.com/office/drawing/2014/main" id="{63F64184-7A1A-6153-8C5C-91C42A946B06}"/>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sp>
        <p:nvSpPr>
          <p:cNvPr id="2" name="タイトル1">
            <a:extLst>
              <a:ext uri="{FF2B5EF4-FFF2-40B4-BE49-F238E27FC236}">
                <a16:creationId xmlns:a16="http://schemas.microsoft.com/office/drawing/2014/main" id="{3F4DFF09-E2CB-7371-CC99-23B2E3322CD6}"/>
              </a:ext>
            </a:extLst>
          </p:cNvPr>
          <p:cNvSpPr>
            <a:spLocks noGrp="1"/>
          </p:cNvSpPr>
          <p:nvPr>
            <p:ph type="body" sz="quarter" idx="11"/>
          </p:nvPr>
        </p:nvSpPr>
        <p:spPr>
          <a:xfrm>
            <a:off x="389698" y="1340701"/>
            <a:ext cx="2728912" cy="6480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3" name="講師1">
            <a:extLst>
              <a:ext uri="{FF2B5EF4-FFF2-40B4-BE49-F238E27FC236}">
                <a16:creationId xmlns:a16="http://schemas.microsoft.com/office/drawing/2014/main" id="{E949C72E-44C2-F57B-4EF6-FBC7AF2324B5}"/>
              </a:ext>
            </a:extLst>
          </p:cNvPr>
          <p:cNvSpPr>
            <a:spLocks noGrp="1"/>
          </p:cNvSpPr>
          <p:nvPr>
            <p:ph type="body" sz="quarter" idx="26"/>
          </p:nvPr>
        </p:nvSpPr>
        <p:spPr>
          <a:xfrm>
            <a:off x="950403" y="3211964"/>
            <a:ext cx="2170622" cy="391417"/>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 name="時間1">
            <a:extLst>
              <a:ext uri="{FF2B5EF4-FFF2-40B4-BE49-F238E27FC236}">
                <a16:creationId xmlns:a16="http://schemas.microsoft.com/office/drawing/2014/main" id="{984030AF-25FD-72C7-0ACA-D58A2DBF2618}"/>
              </a:ext>
            </a:extLst>
          </p:cNvPr>
          <p:cNvSpPr>
            <a:spLocks noGrp="1"/>
          </p:cNvSpPr>
          <p:nvPr>
            <p:ph type="body" sz="quarter" idx="27"/>
          </p:nvPr>
        </p:nvSpPr>
        <p:spPr>
          <a:xfrm>
            <a:off x="955797" y="3666792"/>
            <a:ext cx="2165227" cy="132681"/>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 name="内容1">
            <a:extLst>
              <a:ext uri="{FF2B5EF4-FFF2-40B4-BE49-F238E27FC236}">
                <a16:creationId xmlns:a16="http://schemas.microsoft.com/office/drawing/2014/main" id="{4DC91981-B3BE-CD5A-AF06-96E27421E552}"/>
              </a:ext>
            </a:extLst>
          </p:cNvPr>
          <p:cNvSpPr>
            <a:spLocks noGrp="1"/>
          </p:cNvSpPr>
          <p:nvPr>
            <p:ph type="body" sz="quarter" idx="28"/>
          </p:nvPr>
        </p:nvSpPr>
        <p:spPr>
          <a:xfrm>
            <a:off x="389698" y="3874658"/>
            <a:ext cx="2728912" cy="942452"/>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 name="サムネイル1">
            <a:extLst>
              <a:ext uri="{FF2B5EF4-FFF2-40B4-BE49-F238E27FC236}">
                <a16:creationId xmlns:a16="http://schemas.microsoft.com/office/drawing/2014/main" id="{E01F89AF-08E2-8040-6926-0F8AB1D29555}"/>
              </a:ext>
            </a:extLst>
          </p:cNvPr>
          <p:cNvSpPr>
            <a:spLocks noGrp="1"/>
          </p:cNvSpPr>
          <p:nvPr>
            <p:ph type="body" sz="quarter" idx="29" hasCustomPrompt="1"/>
          </p:nvPr>
        </p:nvSpPr>
        <p:spPr>
          <a:xfrm>
            <a:off x="800228" y="2066251"/>
            <a:ext cx="1768475" cy="1022350"/>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grpSp>
        <p:nvGrpSpPr>
          <p:cNvPr id="9" name="グループ化 8">
            <a:extLst>
              <a:ext uri="{FF2B5EF4-FFF2-40B4-BE49-F238E27FC236}">
                <a16:creationId xmlns:a16="http://schemas.microsoft.com/office/drawing/2014/main" id="{0734F76D-387B-C13A-FFD3-4A89013C8C05}"/>
              </a:ext>
            </a:extLst>
          </p:cNvPr>
          <p:cNvGrpSpPr/>
          <p:nvPr userDrawn="1"/>
        </p:nvGrpSpPr>
        <p:grpSpPr>
          <a:xfrm>
            <a:off x="3292594" y="1280066"/>
            <a:ext cx="2732798" cy="680569"/>
            <a:chOff x="392265" y="1250570"/>
            <a:chExt cx="2732798" cy="749434"/>
          </a:xfrm>
        </p:grpSpPr>
        <p:cxnSp>
          <p:nvCxnSpPr>
            <p:cNvPr id="11" name="直線コネクタ 10">
              <a:extLst>
                <a:ext uri="{FF2B5EF4-FFF2-40B4-BE49-F238E27FC236}">
                  <a16:creationId xmlns:a16="http://schemas.microsoft.com/office/drawing/2014/main" id="{4A05F2A8-3B4D-0320-F1F8-6A6F7FC0C041}"/>
                </a:ext>
              </a:extLst>
            </p:cNvPr>
            <p:cNvCxnSpPr>
              <a:cxnSpLocks/>
            </p:cNvCxnSpPr>
            <p:nvPr/>
          </p:nvCxnSpPr>
          <p:spPr>
            <a:xfrm>
              <a:off x="392265" y="1250570"/>
              <a:ext cx="27327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E6F64352-8C26-8D8F-4597-A90545628963}"/>
                </a:ext>
              </a:extLst>
            </p:cNvPr>
            <p:cNvCxnSpPr>
              <a:cxnSpLocks/>
            </p:cNvCxnSpPr>
            <p:nvPr/>
          </p:nvCxnSpPr>
          <p:spPr>
            <a:xfrm>
              <a:off x="392265" y="2000004"/>
              <a:ext cx="27327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769E4DE2-6853-874F-AF8D-4FDAA7431DD2}"/>
              </a:ext>
            </a:extLst>
          </p:cNvPr>
          <p:cNvSpPr txBox="1"/>
          <p:nvPr userDrawn="1"/>
        </p:nvSpPr>
        <p:spPr>
          <a:xfrm>
            <a:off x="3292594" y="3219731"/>
            <a:ext cx="575018" cy="138499"/>
          </a:xfrm>
          <a:prstGeom prst="rect">
            <a:avLst/>
          </a:prstGeom>
          <a:noFill/>
          <a:ln>
            <a:noFill/>
            <a:prstDash val="sysDash"/>
          </a:ln>
        </p:spPr>
        <p:txBody>
          <a:bodyPr wrap="square" tIns="0" bIns="0">
            <a:spAutoFit/>
          </a:bodyPr>
          <a:lstStyle/>
          <a:p>
            <a:pPr marL="0" lvl="0" indent="0" algn="l" rtl="0">
              <a:spcBef>
                <a:spcPts val="0"/>
              </a:spcBef>
              <a:spcAft>
                <a:spcPts val="0"/>
              </a:spcAft>
              <a:buClr>
                <a:schemeClr val="dk1"/>
              </a:buClr>
              <a:buSzPts val="1100"/>
              <a:buFont typeface="Arial"/>
              <a:buNone/>
            </a:pPr>
            <a:r>
              <a:rPr lang="ja-JP" altLang="en-US" sz="9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17" name="テキスト ボックス 16">
            <a:extLst>
              <a:ext uri="{FF2B5EF4-FFF2-40B4-BE49-F238E27FC236}">
                <a16:creationId xmlns:a16="http://schemas.microsoft.com/office/drawing/2014/main" id="{4E3EDF89-666B-B421-2581-7E7351FCAB83}"/>
              </a:ext>
            </a:extLst>
          </p:cNvPr>
          <p:cNvSpPr txBox="1"/>
          <p:nvPr userDrawn="1"/>
        </p:nvSpPr>
        <p:spPr>
          <a:xfrm>
            <a:off x="3292594" y="3671192"/>
            <a:ext cx="575018" cy="138499"/>
          </a:xfrm>
          <a:prstGeom prst="rect">
            <a:avLst/>
          </a:prstGeom>
          <a:noFill/>
          <a:ln>
            <a:noFill/>
            <a:prstDash val="sysDash"/>
          </a:ln>
        </p:spPr>
        <p:txBody>
          <a:bodyPr wrap="square" tIns="0" bIns="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18" name="タイトル1">
            <a:extLst>
              <a:ext uri="{FF2B5EF4-FFF2-40B4-BE49-F238E27FC236}">
                <a16:creationId xmlns:a16="http://schemas.microsoft.com/office/drawing/2014/main" id="{298E6A88-A60A-23B7-0AB5-44C6A251412B}"/>
              </a:ext>
            </a:extLst>
          </p:cNvPr>
          <p:cNvSpPr>
            <a:spLocks noGrp="1"/>
          </p:cNvSpPr>
          <p:nvPr>
            <p:ph type="body" sz="quarter" idx="30"/>
          </p:nvPr>
        </p:nvSpPr>
        <p:spPr>
          <a:xfrm>
            <a:off x="3290027" y="1340701"/>
            <a:ext cx="2728912" cy="6480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19" name="講師1">
            <a:extLst>
              <a:ext uri="{FF2B5EF4-FFF2-40B4-BE49-F238E27FC236}">
                <a16:creationId xmlns:a16="http://schemas.microsoft.com/office/drawing/2014/main" id="{F5EEAF7E-58CF-A04A-A902-80632BB694FD}"/>
              </a:ext>
            </a:extLst>
          </p:cNvPr>
          <p:cNvSpPr>
            <a:spLocks noGrp="1"/>
          </p:cNvSpPr>
          <p:nvPr>
            <p:ph type="body" sz="quarter" idx="31"/>
          </p:nvPr>
        </p:nvSpPr>
        <p:spPr>
          <a:xfrm>
            <a:off x="3850732" y="3211964"/>
            <a:ext cx="2170622" cy="391417"/>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20" name="時間1">
            <a:extLst>
              <a:ext uri="{FF2B5EF4-FFF2-40B4-BE49-F238E27FC236}">
                <a16:creationId xmlns:a16="http://schemas.microsoft.com/office/drawing/2014/main" id="{12A11DCA-71D7-3B84-B81B-BB58C5CEDC25}"/>
              </a:ext>
            </a:extLst>
          </p:cNvPr>
          <p:cNvSpPr>
            <a:spLocks noGrp="1"/>
          </p:cNvSpPr>
          <p:nvPr>
            <p:ph type="body" sz="quarter" idx="32"/>
          </p:nvPr>
        </p:nvSpPr>
        <p:spPr>
          <a:xfrm>
            <a:off x="3856126" y="3666792"/>
            <a:ext cx="2165227" cy="132681"/>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21" name="内容1">
            <a:extLst>
              <a:ext uri="{FF2B5EF4-FFF2-40B4-BE49-F238E27FC236}">
                <a16:creationId xmlns:a16="http://schemas.microsoft.com/office/drawing/2014/main" id="{821564BC-A1B6-B4DD-DE85-5668CE895124}"/>
              </a:ext>
            </a:extLst>
          </p:cNvPr>
          <p:cNvSpPr>
            <a:spLocks noGrp="1"/>
          </p:cNvSpPr>
          <p:nvPr>
            <p:ph type="body" sz="quarter" idx="33"/>
          </p:nvPr>
        </p:nvSpPr>
        <p:spPr>
          <a:xfrm>
            <a:off x="3290027" y="3874658"/>
            <a:ext cx="2728912" cy="942452"/>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22" name="サムネイル1">
            <a:extLst>
              <a:ext uri="{FF2B5EF4-FFF2-40B4-BE49-F238E27FC236}">
                <a16:creationId xmlns:a16="http://schemas.microsoft.com/office/drawing/2014/main" id="{8B784D23-97D3-FFA5-80AD-7C7D13B06CC8}"/>
              </a:ext>
            </a:extLst>
          </p:cNvPr>
          <p:cNvSpPr>
            <a:spLocks noGrp="1"/>
          </p:cNvSpPr>
          <p:nvPr>
            <p:ph type="body" sz="quarter" idx="34" hasCustomPrompt="1"/>
          </p:nvPr>
        </p:nvSpPr>
        <p:spPr>
          <a:xfrm>
            <a:off x="3700557" y="2066251"/>
            <a:ext cx="1768475" cy="1022350"/>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grpSp>
        <p:nvGrpSpPr>
          <p:cNvPr id="23" name="グループ化 22">
            <a:extLst>
              <a:ext uri="{FF2B5EF4-FFF2-40B4-BE49-F238E27FC236}">
                <a16:creationId xmlns:a16="http://schemas.microsoft.com/office/drawing/2014/main" id="{2928A4A5-F58C-3FAB-363E-B0BF9DAA6FBD}"/>
              </a:ext>
            </a:extLst>
          </p:cNvPr>
          <p:cNvGrpSpPr/>
          <p:nvPr userDrawn="1"/>
        </p:nvGrpSpPr>
        <p:grpSpPr>
          <a:xfrm>
            <a:off x="6186470" y="1280066"/>
            <a:ext cx="2732798" cy="680569"/>
            <a:chOff x="392265" y="1250570"/>
            <a:chExt cx="2732798" cy="749434"/>
          </a:xfrm>
        </p:grpSpPr>
        <p:cxnSp>
          <p:nvCxnSpPr>
            <p:cNvPr id="24" name="直線コネクタ 23">
              <a:extLst>
                <a:ext uri="{FF2B5EF4-FFF2-40B4-BE49-F238E27FC236}">
                  <a16:creationId xmlns:a16="http://schemas.microsoft.com/office/drawing/2014/main" id="{123BCADD-628B-721D-79E0-83106BA17AE6}"/>
                </a:ext>
              </a:extLst>
            </p:cNvPr>
            <p:cNvCxnSpPr>
              <a:cxnSpLocks/>
            </p:cNvCxnSpPr>
            <p:nvPr/>
          </p:nvCxnSpPr>
          <p:spPr>
            <a:xfrm>
              <a:off x="392265" y="1250570"/>
              <a:ext cx="27327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63D2F96-6481-D4D9-697D-A7F934E2FACA}"/>
                </a:ext>
              </a:extLst>
            </p:cNvPr>
            <p:cNvCxnSpPr>
              <a:cxnSpLocks/>
            </p:cNvCxnSpPr>
            <p:nvPr/>
          </p:nvCxnSpPr>
          <p:spPr>
            <a:xfrm>
              <a:off x="392265" y="2000004"/>
              <a:ext cx="2732798"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BC292B4E-661E-237B-8AFE-D8C6507BF302}"/>
              </a:ext>
            </a:extLst>
          </p:cNvPr>
          <p:cNvSpPr txBox="1"/>
          <p:nvPr userDrawn="1"/>
        </p:nvSpPr>
        <p:spPr>
          <a:xfrm>
            <a:off x="6186470" y="3219731"/>
            <a:ext cx="575018" cy="138499"/>
          </a:xfrm>
          <a:prstGeom prst="rect">
            <a:avLst/>
          </a:prstGeom>
          <a:noFill/>
          <a:ln>
            <a:noFill/>
            <a:prstDash val="sysDash"/>
          </a:ln>
        </p:spPr>
        <p:txBody>
          <a:bodyPr wrap="square" tIns="0" bIns="0">
            <a:spAutoFit/>
          </a:bodyPr>
          <a:lstStyle/>
          <a:p>
            <a:pPr marL="0" lvl="0" indent="0" algn="l" rtl="0">
              <a:spcBef>
                <a:spcPts val="0"/>
              </a:spcBef>
              <a:spcAft>
                <a:spcPts val="0"/>
              </a:spcAft>
              <a:buClr>
                <a:schemeClr val="dk1"/>
              </a:buClr>
              <a:buSzPts val="1100"/>
              <a:buFont typeface="Arial"/>
              <a:buNone/>
            </a:pPr>
            <a:r>
              <a:rPr lang="ja-JP" altLang="en-US" sz="9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7" name="テキスト ボックス 26">
            <a:extLst>
              <a:ext uri="{FF2B5EF4-FFF2-40B4-BE49-F238E27FC236}">
                <a16:creationId xmlns:a16="http://schemas.microsoft.com/office/drawing/2014/main" id="{313CFB4A-C1B7-9D82-8658-7221DF0939BF}"/>
              </a:ext>
            </a:extLst>
          </p:cNvPr>
          <p:cNvSpPr txBox="1"/>
          <p:nvPr userDrawn="1"/>
        </p:nvSpPr>
        <p:spPr>
          <a:xfrm>
            <a:off x="6186470" y="3671192"/>
            <a:ext cx="575018" cy="138499"/>
          </a:xfrm>
          <a:prstGeom prst="rect">
            <a:avLst/>
          </a:prstGeom>
          <a:noFill/>
          <a:ln>
            <a:noFill/>
            <a:prstDash val="sysDash"/>
          </a:ln>
        </p:spPr>
        <p:txBody>
          <a:bodyPr wrap="square" tIns="0" bIns="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8" name="タイトル1">
            <a:extLst>
              <a:ext uri="{FF2B5EF4-FFF2-40B4-BE49-F238E27FC236}">
                <a16:creationId xmlns:a16="http://schemas.microsoft.com/office/drawing/2014/main" id="{D157F5D9-38BA-07C3-5897-ACBDCE2B3ACE}"/>
              </a:ext>
            </a:extLst>
          </p:cNvPr>
          <p:cNvSpPr>
            <a:spLocks noGrp="1"/>
          </p:cNvSpPr>
          <p:nvPr>
            <p:ph type="body" sz="quarter" idx="35"/>
          </p:nvPr>
        </p:nvSpPr>
        <p:spPr>
          <a:xfrm>
            <a:off x="6183903" y="1340701"/>
            <a:ext cx="2728912" cy="6480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29" name="講師1">
            <a:extLst>
              <a:ext uri="{FF2B5EF4-FFF2-40B4-BE49-F238E27FC236}">
                <a16:creationId xmlns:a16="http://schemas.microsoft.com/office/drawing/2014/main" id="{E1CA78E7-D54E-3578-B224-B9871732A763}"/>
              </a:ext>
            </a:extLst>
          </p:cNvPr>
          <p:cNvSpPr>
            <a:spLocks noGrp="1"/>
          </p:cNvSpPr>
          <p:nvPr>
            <p:ph type="body" sz="quarter" idx="36"/>
          </p:nvPr>
        </p:nvSpPr>
        <p:spPr>
          <a:xfrm>
            <a:off x="6744608" y="3211964"/>
            <a:ext cx="2170622" cy="391417"/>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0" name="時間1">
            <a:extLst>
              <a:ext uri="{FF2B5EF4-FFF2-40B4-BE49-F238E27FC236}">
                <a16:creationId xmlns:a16="http://schemas.microsoft.com/office/drawing/2014/main" id="{5F5B9ECF-11ED-0D26-E5C5-3472DE8539EF}"/>
              </a:ext>
            </a:extLst>
          </p:cNvPr>
          <p:cNvSpPr>
            <a:spLocks noGrp="1"/>
          </p:cNvSpPr>
          <p:nvPr>
            <p:ph type="body" sz="quarter" idx="37"/>
          </p:nvPr>
        </p:nvSpPr>
        <p:spPr>
          <a:xfrm>
            <a:off x="6750002" y="3666792"/>
            <a:ext cx="2165227" cy="132681"/>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1" name="内容1">
            <a:extLst>
              <a:ext uri="{FF2B5EF4-FFF2-40B4-BE49-F238E27FC236}">
                <a16:creationId xmlns:a16="http://schemas.microsoft.com/office/drawing/2014/main" id="{5AF09E6E-7E61-CE04-50F0-8AA7E33EB1A8}"/>
              </a:ext>
            </a:extLst>
          </p:cNvPr>
          <p:cNvSpPr>
            <a:spLocks noGrp="1"/>
          </p:cNvSpPr>
          <p:nvPr>
            <p:ph type="body" sz="quarter" idx="38"/>
          </p:nvPr>
        </p:nvSpPr>
        <p:spPr>
          <a:xfrm>
            <a:off x="6183903" y="3874658"/>
            <a:ext cx="2728912" cy="942452"/>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2" name="サムネイル1">
            <a:extLst>
              <a:ext uri="{FF2B5EF4-FFF2-40B4-BE49-F238E27FC236}">
                <a16:creationId xmlns:a16="http://schemas.microsoft.com/office/drawing/2014/main" id="{E5E632EF-4CF1-7A46-81BF-A5E26D088DD3}"/>
              </a:ext>
            </a:extLst>
          </p:cNvPr>
          <p:cNvSpPr>
            <a:spLocks noGrp="1"/>
          </p:cNvSpPr>
          <p:nvPr>
            <p:ph type="body" sz="quarter" idx="39" hasCustomPrompt="1"/>
          </p:nvPr>
        </p:nvSpPr>
        <p:spPr>
          <a:xfrm>
            <a:off x="6594433" y="2066251"/>
            <a:ext cx="1768475" cy="1022350"/>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33" name="スライド番号プレースホルダー 2">
            <a:extLst>
              <a:ext uri="{FF2B5EF4-FFF2-40B4-BE49-F238E27FC236}">
                <a16:creationId xmlns:a16="http://schemas.microsoft.com/office/drawing/2014/main" id="{14E77DA7-4537-935A-CBDF-91AB092C13D6}"/>
              </a:ext>
            </a:extLst>
          </p:cNvPr>
          <p:cNvSpPr>
            <a:spLocks noGrp="1"/>
          </p:cNvSpPr>
          <p:nvPr>
            <p:ph type="sldNum" idx="10"/>
          </p:nvPr>
        </p:nvSpPr>
        <p:spPr>
          <a:xfrm>
            <a:off x="8472458" y="4663217"/>
            <a:ext cx="548700" cy="393600"/>
          </a:xfrm>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75608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mt4">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3F9794F-1A20-3EAA-A18F-193FB49DC7E4}"/>
              </a:ext>
            </a:extLst>
          </p:cNvPr>
          <p:cNvSpPr>
            <a:spLocks noGrp="1"/>
          </p:cNvSpPr>
          <p:nvPr>
            <p:ph type="sldNum" idx="10"/>
          </p:nvPr>
        </p:nvSpPr>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a:p>
        </p:txBody>
      </p:sp>
      <p:sp>
        <p:nvSpPr>
          <p:cNvPr id="19" name="タイトル 1">
            <a:extLst>
              <a:ext uri="{FF2B5EF4-FFF2-40B4-BE49-F238E27FC236}">
                <a16:creationId xmlns:a16="http://schemas.microsoft.com/office/drawing/2014/main" id="{0FFFAD78-DC5A-DD93-E12B-8232B3AA4A93}"/>
              </a:ext>
            </a:extLst>
          </p:cNvPr>
          <p:cNvSpPr>
            <a:spLocks noGrp="1"/>
          </p:cNvSpPr>
          <p:nvPr>
            <p:ph type="title"/>
          </p:nvPr>
        </p:nvSpPr>
        <p:spPr>
          <a:xfrm>
            <a:off x="349950" y="390425"/>
            <a:ext cx="8277000" cy="614700"/>
          </a:xfrm>
          <a:ln>
            <a:noFill/>
            <a:prstDash val="sysDash"/>
          </a:ln>
        </p:spPr>
        <p:txBody>
          <a:bodyPr/>
          <a:lstStyle>
            <a:lvl1pPr>
              <a:defRPr b="1">
                <a:latin typeface="Meiryo UI" panose="020B0604030504040204" pitchFamily="50" charset="-128"/>
                <a:ea typeface="Meiryo UI" panose="020B0604030504040204" pitchFamily="50" charset="-128"/>
              </a:defRPr>
            </a:lvl1pPr>
          </a:lstStyle>
          <a:p>
            <a:endParaRPr kumimoji="1" lang="ja-JP" altLang="en-US" dirty="0">
              <a:solidFill>
                <a:schemeClr val="tx1">
                  <a:lumMod val="65000"/>
                  <a:lumOff val="35000"/>
                </a:schemeClr>
              </a:solidFill>
            </a:endParaRPr>
          </a:p>
        </p:txBody>
      </p:sp>
      <p:grpSp>
        <p:nvGrpSpPr>
          <p:cNvPr id="21" name="グループ化 20">
            <a:extLst>
              <a:ext uri="{FF2B5EF4-FFF2-40B4-BE49-F238E27FC236}">
                <a16:creationId xmlns:a16="http://schemas.microsoft.com/office/drawing/2014/main" id="{08E532A9-3882-A55C-11EB-06C6E3DA0B87}"/>
              </a:ext>
            </a:extLst>
          </p:cNvPr>
          <p:cNvGrpSpPr/>
          <p:nvPr/>
        </p:nvGrpSpPr>
        <p:grpSpPr>
          <a:xfrm>
            <a:off x="431930" y="1390361"/>
            <a:ext cx="3960000" cy="631320"/>
            <a:chOff x="417182" y="1390361"/>
            <a:chExt cx="3960000" cy="577645"/>
          </a:xfrm>
        </p:grpSpPr>
        <p:cxnSp>
          <p:nvCxnSpPr>
            <p:cNvPr id="29" name="直線コネクタ 28">
              <a:extLst>
                <a:ext uri="{FF2B5EF4-FFF2-40B4-BE49-F238E27FC236}">
                  <a16:creationId xmlns:a16="http://schemas.microsoft.com/office/drawing/2014/main" id="{681AC84B-FF1D-226B-4236-7638A9F37A87}"/>
                </a:ext>
              </a:extLst>
            </p:cNvPr>
            <p:cNvCxnSpPr>
              <a:cxnSpLocks/>
            </p:cNvCxnSpPr>
            <p:nvPr/>
          </p:nvCxnSpPr>
          <p:spPr>
            <a:xfrm>
              <a:off x="417182" y="1968006"/>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0C0AA595-08DA-628E-3D74-B0648D062EEC}"/>
                </a:ext>
              </a:extLst>
            </p:cNvPr>
            <p:cNvCxnSpPr>
              <a:cxnSpLocks/>
            </p:cNvCxnSpPr>
            <p:nvPr/>
          </p:nvCxnSpPr>
          <p:spPr>
            <a:xfrm>
              <a:off x="417182" y="1390361"/>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82D7D6DE-CCC7-7C40-8CDA-AF657B72F722}"/>
              </a:ext>
            </a:extLst>
          </p:cNvPr>
          <p:cNvGrpSpPr/>
          <p:nvPr/>
        </p:nvGrpSpPr>
        <p:grpSpPr>
          <a:xfrm>
            <a:off x="2123353" y="2075065"/>
            <a:ext cx="584905" cy="930132"/>
            <a:chOff x="2123353" y="2075065"/>
            <a:chExt cx="584905" cy="930132"/>
          </a:xfrm>
        </p:grpSpPr>
        <p:sp>
          <p:nvSpPr>
            <p:cNvPr id="25" name="テキスト ボックス 24">
              <a:extLst>
                <a:ext uri="{FF2B5EF4-FFF2-40B4-BE49-F238E27FC236}">
                  <a16:creationId xmlns:a16="http://schemas.microsoft.com/office/drawing/2014/main" id="{64D2C850-E782-B07A-998A-120CA38DE8DA}"/>
                </a:ext>
              </a:extLst>
            </p:cNvPr>
            <p:cNvSpPr txBox="1"/>
            <p:nvPr userDrawn="1"/>
          </p:nvSpPr>
          <p:spPr>
            <a:xfrm>
              <a:off x="2133240" y="2075065"/>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7" name="テキスト ボックス 26">
              <a:extLst>
                <a:ext uri="{FF2B5EF4-FFF2-40B4-BE49-F238E27FC236}">
                  <a16:creationId xmlns:a16="http://schemas.microsoft.com/office/drawing/2014/main" id="{47FA8BCF-4ED4-C9D6-22B2-9217C791864B}"/>
                </a:ext>
              </a:extLst>
            </p:cNvPr>
            <p:cNvSpPr txBox="1"/>
            <p:nvPr/>
          </p:nvSpPr>
          <p:spPr>
            <a:xfrm>
              <a:off x="2123353" y="2770911"/>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grpSp>
      <p:cxnSp>
        <p:nvCxnSpPr>
          <p:cNvPr id="53" name="Google Shape;15;p93">
            <a:extLst>
              <a:ext uri="{FF2B5EF4-FFF2-40B4-BE49-F238E27FC236}">
                <a16:creationId xmlns:a16="http://schemas.microsoft.com/office/drawing/2014/main" id="{E676ED3B-B848-1A62-8836-A8AB8DBB4E7F}"/>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sp>
        <p:nvSpPr>
          <p:cNvPr id="54" name="タイトル1">
            <a:extLst>
              <a:ext uri="{FF2B5EF4-FFF2-40B4-BE49-F238E27FC236}">
                <a16:creationId xmlns:a16="http://schemas.microsoft.com/office/drawing/2014/main" id="{49114A4D-5470-B0FF-4362-B2B2CD57CD58}"/>
              </a:ext>
            </a:extLst>
          </p:cNvPr>
          <p:cNvSpPr>
            <a:spLocks noGrp="1"/>
          </p:cNvSpPr>
          <p:nvPr userDrawn="1">
            <p:ph type="body" sz="quarter" idx="11"/>
          </p:nvPr>
        </p:nvSpPr>
        <p:spPr>
          <a:xfrm>
            <a:off x="452179" y="1440937"/>
            <a:ext cx="3939748" cy="5412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55" name="講師1">
            <a:extLst>
              <a:ext uri="{FF2B5EF4-FFF2-40B4-BE49-F238E27FC236}">
                <a16:creationId xmlns:a16="http://schemas.microsoft.com/office/drawing/2014/main" id="{568D3A18-B789-C890-D8EE-DEE3A2DCBE2D}"/>
              </a:ext>
            </a:extLst>
          </p:cNvPr>
          <p:cNvSpPr>
            <a:spLocks noGrp="1"/>
          </p:cNvSpPr>
          <p:nvPr userDrawn="1">
            <p:ph type="body" sz="quarter" idx="26"/>
          </p:nvPr>
        </p:nvSpPr>
        <p:spPr>
          <a:xfrm>
            <a:off x="2708258" y="2074002"/>
            <a:ext cx="1683669" cy="688256"/>
          </a:xfrm>
        </p:spPr>
        <p:txBody>
          <a:bodyPr tIns="36000" bIns="360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6" name="時間1">
            <a:extLst>
              <a:ext uri="{FF2B5EF4-FFF2-40B4-BE49-F238E27FC236}">
                <a16:creationId xmlns:a16="http://schemas.microsoft.com/office/drawing/2014/main" id="{5EC551BC-09D3-EC76-8517-E4026F248211}"/>
              </a:ext>
            </a:extLst>
          </p:cNvPr>
          <p:cNvSpPr>
            <a:spLocks noGrp="1"/>
          </p:cNvSpPr>
          <p:nvPr userDrawn="1">
            <p:ph type="body" sz="quarter" idx="27"/>
          </p:nvPr>
        </p:nvSpPr>
        <p:spPr>
          <a:xfrm>
            <a:off x="2708258" y="2823349"/>
            <a:ext cx="1683669" cy="132002"/>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57" name="内容1">
            <a:extLst>
              <a:ext uri="{FF2B5EF4-FFF2-40B4-BE49-F238E27FC236}">
                <a16:creationId xmlns:a16="http://schemas.microsoft.com/office/drawing/2014/main" id="{51FF3643-47CA-4397-AB51-B9355C252D01}"/>
              </a:ext>
            </a:extLst>
          </p:cNvPr>
          <p:cNvSpPr>
            <a:spLocks noGrp="1"/>
          </p:cNvSpPr>
          <p:nvPr userDrawn="1">
            <p:ph type="body" sz="quarter" idx="28"/>
          </p:nvPr>
        </p:nvSpPr>
        <p:spPr>
          <a:xfrm>
            <a:off x="446729" y="1132059"/>
            <a:ext cx="3945197" cy="225184"/>
          </a:xfrm>
        </p:spPr>
        <p:txBody>
          <a:bodyPr tIns="46800" bIns="46800"/>
          <a:lstStyle>
            <a:lvl1pPr marL="0" indent="0">
              <a:lnSpc>
                <a:spcPct val="100000"/>
              </a:lnSpc>
              <a:buNone/>
              <a:defRPr sz="105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58" name="サムネイル1">
            <a:extLst>
              <a:ext uri="{FF2B5EF4-FFF2-40B4-BE49-F238E27FC236}">
                <a16:creationId xmlns:a16="http://schemas.microsoft.com/office/drawing/2014/main" id="{DB11AF88-DD77-7F39-EED4-F96FD614608E}"/>
              </a:ext>
            </a:extLst>
          </p:cNvPr>
          <p:cNvSpPr>
            <a:spLocks noGrp="1"/>
          </p:cNvSpPr>
          <p:nvPr userDrawn="1">
            <p:ph type="body" sz="quarter" idx="29" hasCustomPrompt="1"/>
          </p:nvPr>
        </p:nvSpPr>
        <p:spPr>
          <a:xfrm>
            <a:off x="531251" y="2093335"/>
            <a:ext cx="1544837" cy="874894"/>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grpSp>
        <p:nvGrpSpPr>
          <p:cNvPr id="59" name="グループ化 58">
            <a:extLst>
              <a:ext uri="{FF2B5EF4-FFF2-40B4-BE49-F238E27FC236}">
                <a16:creationId xmlns:a16="http://schemas.microsoft.com/office/drawing/2014/main" id="{C9D212AB-9CB2-6D4F-0D63-385733480156}"/>
              </a:ext>
            </a:extLst>
          </p:cNvPr>
          <p:cNvGrpSpPr/>
          <p:nvPr userDrawn="1"/>
        </p:nvGrpSpPr>
        <p:grpSpPr>
          <a:xfrm>
            <a:off x="431930" y="3326440"/>
            <a:ext cx="3960000" cy="631320"/>
            <a:chOff x="417182" y="1390361"/>
            <a:chExt cx="3960000" cy="577645"/>
          </a:xfrm>
        </p:grpSpPr>
        <p:cxnSp>
          <p:nvCxnSpPr>
            <p:cNvPr id="60" name="直線コネクタ 59">
              <a:extLst>
                <a:ext uri="{FF2B5EF4-FFF2-40B4-BE49-F238E27FC236}">
                  <a16:creationId xmlns:a16="http://schemas.microsoft.com/office/drawing/2014/main" id="{860B4388-6260-EB3D-E9EF-819B819C397E}"/>
                </a:ext>
              </a:extLst>
            </p:cNvPr>
            <p:cNvCxnSpPr>
              <a:cxnSpLocks/>
            </p:cNvCxnSpPr>
            <p:nvPr/>
          </p:nvCxnSpPr>
          <p:spPr>
            <a:xfrm>
              <a:off x="417182" y="1968006"/>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33C0E535-6F82-F06B-859C-0EBC20C43F08}"/>
                </a:ext>
              </a:extLst>
            </p:cNvPr>
            <p:cNvCxnSpPr>
              <a:cxnSpLocks/>
            </p:cNvCxnSpPr>
            <p:nvPr/>
          </p:nvCxnSpPr>
          <p:spPr>
            <a:xfrm>
              <a:off x="417182" y="1390361"/>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a:extLst>
              <a:ext uri="{FF2B5EF4-FFF2-40B4-BE49-F238E27FC236}">
                <a16:creationId xmlns:a16="http://schemas.microsoft.com/office/drawing/2014/main" id="{85CC4F8C-0992-0DB0-07F7-27735BF2FB55}"/>
              </a:ext>
            </a:extLst>
          </p:cNvPr>
          <p:cNvGrpSpPr/>
          <p:nvPr userDrawn="1"/>
        </p:nvGrpSpPr>
        <p:grpSpPr>
          <a:xfrm>
            <a:off x="2123353" y="4011144"/>
            <a:ext cx="584905" cy="930132"/>
            <a:chOff x="2123353" y="2075065"/>
            <a:chExt cx="584905" cy="930132"/>
          </a:xfrm>
        </p:grpSpPr>
        <p:sp>
          <p:nvSpPr>
            <p:cNvPr id="63" name="テキスト ボックス 62">
              <a:extLst>
                <a:ext uri="{FF2B5EF4-FFF2-40B4-BE49-F238E27FC236}">
                  <a16:creationId xmlns:a16="http://schemas.microsoft.com/office/drawing/2014/main" id="{CEF1543B-3E1E-39B6-320B-A3CB90EE3ABC}"/>
                </a:ext>
              </a:extLst>
            </p:cNvPr>
            <p:cNvSpPr txBox="1"/>
            <p:nvPr userDrawn="1"/>
          </p:nvSpPr>
          <p:spPr>
            <a:xfrm>
              <a:off x="2133240" y="2075065"/>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64" name="テキスト ボックス 63">
              <a:extLst>
                <a:ext uri="{FF2B5EF4-FFF2-40B4-BE49-F238E27FC236}">
                  <a16:creationId xmlns:a16="http://schemas.microsoft.com/office/drawing/2014/main" id="{75B1EC56-6595-14FF-02F3-69F7E0C1170C}"/>
                </a:ext>
              </a:extLst>
            </p:cNvPr>
            <p:cNvSpPr txBox="1"/>
            <p:nvPr/>
          </p:nvSpPr>
          <p:spPr>
            <a:xfrm>
              <a:off x="2123353" y="2770911"/>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grpSp>
      <p:sp>
        <p:nvSpPr>
          <p:cNvPr id="65" name="タイトル1">
            <a:extLst>
              <a:ext uri="{FF2B5EF4-FFF2-40B4-BE49-F238E27FC236}">
                <a16:creationId xmlns:a16="http://schemas.microsoft.com/office/drawing/2014/main" id="{512018D8-D097-5607-8A17-7ADA878468E8}"/>
              </a:ext>
            </a:extLst>
          </p:cNvPr>
          <p:cNvSpPr>
            <a:spLocks noGrp="1"/>
          </p:cNvSpPr>
          <p:nvPr>
            <p:ph type="body" sz="quarter" idx="30"/>
          </p:nvPr>
        </p:nvSpPr>
        <p:spPr>
          <a:xfrm>
            <a:off x="452179" y="3377016"/>
            <a:ext cx="3939748" cy="5412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66" name="講師1">
            <a:extLst>
              <a:ext uri="{FF2B5EF4-FFF2-40B4-BE49-F238E27FC236}">
                <a16:creationId xmlns:a16="http://schemas.microsoft.com/office/drawing/2014/main" id="{A44C528A-00A5-14C5-2830-324934FE70AA}"/>
              </a:ext>
            </a:extLst>
          </p:cNvPr>
          <p:cNvSpPr>
            <a:spLocks noGrp="1"/>
          </p:cNvSpPr>
          <p:nvPr>
            <p:ph type="body" sz="quarter" idx="31"/>
          </p:nvPr>
        </p:nvSpPr>
        <p:spPr>
          <a:xfrm>
            <a:off x="2708258" y="4010081"/>
            <a:ext cx="1683669" cy="688256"/>
          </a:xfrm>
        </p:spPr>
        <p:txBody>
          <a:bodyPr tIns="36000" bIns="360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7" name="時間1">
            <a:extLst>
              <a:ext uri="{FF2B5EF4-FFF2-40B4-BE49-F238E27FC236}">
                <a16:creationId xmlns:a16="http://schemas.microsoft.com/office/drawing/2014/main" id="{18677320-4D0E-9DFE-7A88-E08E9333D347}"/>
              </a:ext>
            </a:extLst>
          </p:cNvPr>
          <p:cNvSpPr>
            <a:spLocks noGrp="1"/>
          </p:cNvSpPr>
          <p:nvPr>
            <p:ph type="body" sz="quarter" idx="32"/>
          </p:nvPr>
        </p:nvSpPr>
        <p:spPr>
          <a:xfrm>
            <a:off x="2708258" y="4759428"/>
            <a:ext cx="1683669" cy="132002"/>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68" name="内容1">
            <a:extLst>
              <a:ext uri="{FF2B5EF4-FFF2-40B4-BE49-F238E27FC236}">
                <a16:creationId xmlns:a16="http://schemas.microsoft.com/office/drawing/2014/main" id="{0061EAC3-D2C3-BB45-91F0-934C7FB71127}"/>
              </a:ext>
            </a:extLst>
          </p:cNvPr>
          <p:cNvSpPr>
            <a:spLocks noGrp="1"/>
          </p:cNvSpPr>
          <p:nvPr>
            <p:ph type="body" sz="quarter" idx="33"/>
          </p:nvPr>
        </p:nvSpPr>
        <p:spPr>
          <a:xfrm>
            <a:off x="446729" y="3068138"/>
            <a:ext cx="3945197" cy="225184"/>
          </a:xfrm>
        </p:spPr>
        <p:txBody>
          <a:bodyPr tIns="46800" bIns="46800"/>
          <a:lstStyle>
            <a:lvl1pPr marL="0" indent="0">
              <a:lnSpc>
                <a:spcPct val="100000"/>
              </a:lnSpc>
              <a:buNone/>
              <a:defRPr sz="105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69" name="サムネイル1">
            <a:extLst>
              <a:ext uri="{FF2B5EF4-FFF2-40B4-BE49-F238E27FC236}">
                <a16:creationId xmlns:a16="http://schemas.microsoft.com/office/drawing/2014/main" id="{FBBE6A2B-35B5-F5F6-678F-97A8F307472E}"/>
              </a:ext>
            </a:extLst>
          </p:cNvPr>
          <p:cNvSpPr>
            <a:spLocks noGrp="1"/>
          </p:cNvSpPr>
          <p:nvPr>
            <p:ph type="body" sz="quarter" idx="34" hasCustomPrompt="1"/>
          </p:nvPr>
        </p:nvSpPr>
        <p:spPr>
          <a:xfrm>
            <a:off x="531251" y="4029414"/>
            <a:ext cx="1544837" cy="874894"/>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grpSp>
        <p:nvGrpSpPr>
          <p:cNvPr id="70" name="グループ化 69">
            <a:extLst>
              <a:ext uri="{FF2B5EF4-FFF2-40B4-BE49-F238E27FC236}">
                <a16:creationId xmlns:a16="http://schemas.microsoft.com/office/drawing/2014/main" id="{680DB2D9-AEB9-8E48-9467-A231CE0483D4}"/>
              </a:ext>
            </a:extLst>
          </p:cNvPr>
          <p:cNvGrpSpPr/>
          <p:nvPr userDrawn="1"/>
        </p:nvGrpSpPr>
        <p:grpSpPr>
          <a:xfrm>
            <a:off x="4677008" y="1393021"/>
            <a:ext cx="3960000" cy="631320"/>
            <a:chOff x="417182" y="1390361"/>
            <a:chExt cx="3960000" cy="577645"/>
          </a:xfrm>
        </p:grpSpPr>
        <p:cxnSp>
          <p:nvCxnSpPr>
            <p:cNvPr id="71" name="直線コネクタ 70">
              <a:extLst>
                <a:ext uri="{FF2B5EF4-FFF2-40B4-BE49-F238E27FC236}">
                  <a16:creationId xmlns:a16="http://schemas.microsoft.com/office/drawing/2014/main" id="{ECE76CA5-478E-ED5C-CEA6-A551BF1A0D29}"/>
                </a:ext>
              </a:extLst>
            </p:cNvPr>
            <p:cNvCxnSpPr>
              <a:cxnSpLocks/>
            </p:cNvCxnSpPr>
            <p:nvPr/>
          </p:nvCxnSpPr>
          <p:spPr>
            <a:xfrm>
              <a:off x="417182" y="1968006"/>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E70C6CBD-7916-53DF-D7CD-001FA894EBFD}"/>
                </a:ext>
              </a:extLst>
            </p:cNvPr>
            <p:cNvCxnSpPr>
              <a:cxnSpLocks/>
            </p:cNvCxnSpPr>
            <p:nvPr/>
          </p:nvCxnSpPr>
          <p:spPr>
            <a:xfrm>
              <a:off x="417182" y="1390361"/>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3" name="グループ化 72">
            <a:extLst>
              <a:ext uri="{FF2B5EF4-FFF2-40B4-BE49-F238E27FC236}">
                <a16:creationId xmlns:a16="http://schemas.microsoft.com/office/drawing/2014/main" id="{DAB6F513-1E2C-3CA4-EF1F-3F30AC38D26E}"/>
              </a:ext>
            </a:extLst>
          </p:cNvPr>
          <p:cNvGrpSpPr/>
          <p:nvPr userDrawn="1"/>
        </p:nvGrpSpPr>
        <p:grpSpPr>
          <a:xfrm>
            <a:off x="6368431" y="2077725"/>
            <a:ext cx="584905" cy="930132"/>
            <a:chOff x="2123353" y="2075065"/>
            <a:chExt cx="584905" cy="930132"/>
          </a:xfrm>
        </p:grpSpPr>
        <p:sp>
          <p:nvSpPr>
            <p:cNvPr id="74" name="テキスト ボックス 73">
              <a:extLst>
                <a:ext uri="{FF2B5EF4-FFF2-40B4-BE49-F238E27FC236}">
                  <a16:creationId xmlns:a16="http://schemas.microsoft.com/office/drawing/2014/main" id="{6FE5F4F8-8D91-38AE-2BF8-8D0AAC2D6480}"/>
                </a:ext>
              </a:extLst>
            </p:cNvPr>
            <p:cNvSpPr txBox="1"/>
            <p:nvPr userDrawn="1"/>
          </p:nvSpPr>
          <p:spPr>
            <a:xfrm>
              <a:off x="2133240" y="2075065"/>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75" name="テキスト ボックス 74">
              <a:extLst>
                <a:ext uri="{FF2B5EF4-FFF2-40B4-BE49-F238E27FC236}">
                  <a16:creationId xmlns:a16="http://schemas.microsoft.com/office/drawing/2014/main" id="{A0E5F585-57A9-0407-A245-19C2DD3EA58F}"/>
                </a:ext>
              </a:extLst>
            </p:cNvPr>
            <p:cNvSpPr txBox="1"/>
            <p:nvPr/>
          </p:nvSpPr>
          <p:spPr>
            <a:xfrm>
              <a:off x="2123353" y="2770911"/>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grpSp>
      <p:sp>
        <p:nvSpPr>
          <p:cNvPr id="76" name="タイトル1">
            <a:extLst>
              <a:ext uri="{FF2B5EF4-FFF2-40B4-BE49-F238E27FC236}">
                <a16:creationId xmlns:a16="http://schemas.microsoft.com/office/drawing/2014/main" id="{9D04D680-92E0-0EC7-C789-DAD32B2AE340}"/>
              </a:ext>
            </a:extLst>
          </p:cNvPr>
          <p:cNvSpPr>
            <a:spLocks noGrp="1"/>
          </p:cNvSpPr>
          <p:nvPr>
            <p:ph type="body" sz="quarter" idx="35"/>
          </p:nvPr>
        </p:nvSpPr>
        <p:spPr>
          <a:xfrm>
            <a:off x="4697257" y="1443597"/>
            <a:ext cx="3939748" cy="5412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77" name="講師1">
            <a:extLst>
              <a:ext uri="{FF2B5EF4-FFF2-40B4-BE49-F238E27FC236}">
                <a16:creationId xmlns:a16="http://schemas.microsoft.com/office/drawing/2014/main" id="{8B197B63-8288-0257-4626-D0805A9A09BD}"/>
              </a:ext>
            </a:extLst>
          </p:cNvPr>
          <p:cNvSpPr>
            <a:spLocks noGrp="1"/>
          </p:cNvSpPr>
          <p:nvPr>
            <p:ph type="body" sz="quarter" idx="36"/>
          </p:nvPr>
        </p:nvSpPr>
        <p:spPr>
          <a:xfrm>
            <a:off x="6953336" y="2076662"/>
            <a:ext cx="1683669" cy="688256"/>
          </a:xfrm>
        </p:spPr>
        <p:txBody>
          <a:bodyPr tIns="36000" bIns="360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8" name="時間1">
            <a:extLst>
              <a:ext uri="{FF2B5EF4-FFF2-40B4-BE49-F238E27FC236}">
                <a16:creationId xmlns:a16="http://schemas.microsoft.com/office/drawing/2014/main" id="{2E95E25B-C173-F2B5-C387-787BE64C54B1}"/>
              </a:ext>
            </a:extLst>
          </p:cNvPr>
          <p:cNvSpPr>
            <a:spLocks noGrp="1"/>
          </p:cNvSpPr>
          <p:nvPr>
            <p:ph type="body" sz="quarter" idx="37"/>
          </p:nvPr>
        </p:nvSpPr>
        <p:spPr>
          <a:xfrm>
            <a:off x="6953336" y="2826009"/>
            <a:ext cx="1683669" cy="132002"/>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9" name="内容1">
            <a:extLst>
              <a:ext uri="{FF2B5EF4-FFF2-40B4-BE49-F238E27FC236}">
                <a16:creationId xmlns:a16="http://schemas.microsoft.com/office/drawing/2014/main" id="{C9D78BEE-14DE-609C-4551-10FC96B61237}"/>
              </a:ext>
            </a:extLst>
          </p:cNvPr>
          <p:cNvSpPr>
            <a:spLocks noGrp="1"/>
          </p:cNvSpPr>
          <p:nvPr>
            <p:ph type="body" sz="quarter" idx="38"/>
          </p:nvPr>
        </p:nvSpPr>
        <p:spPr>
          <a:xfrm>
            <a:off x="4691807" y="1134719"/>
            <a:ext cx="3945197" cy="225184"/>
          </a:xfrm>
        </p:spPr>
        <p:txBody>
          <a:bodyPr tIns="46800" bIns="46800"/>
          <a:lstStyle>
            <a:lvl1pPr marL="0" indent="0">
              <a:lnSpc>
                <a:spcPct val="100000"/>
              </a:lnSpc>
              <a:buNone/>
              <a:defRPr sz="105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80" name="サムネイル1">
            <a:extLst>
              <a:ext uri="{FF2B5EF4-FFF2-40B4-BE49-F238E27FC236}">
                <a16:creationId xmlns:a16="http://schemas.microsoft.com/office/drawing/2014/main" id="{D64A5CF5-EF6F-BE78-7302-6F0DAAF790CD}"/>
              </a:ext>
            </a:extLst>
          </p:cNvPr>
          <p:cNvSpPr>
            <a:spLocks noGrp="1"/>
          </p:cNvSpPr>
          <p:nvPr>
            <p:ph type="body" sz="quarter" idx="39" hasCustomPrompt="1"/>
          </p:nvPr>
        </p:nvSpPr>
        <p:spPr>
          <a:xfrm>
            <a:off x="4776329" y="2095995"/>
            <a:ext cx="1544837" cy="874894"/>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grpSp>
        <p:nvGrpSpPr>
          <p:cNvPr id="81" name="グループ化 80">
            <a:extLst>
              <a:ext uri="{FF2B5EF4-FFF2-40B4-BE49-F238E27FC236}">
                <a16:creationId xmlns:a16="http://schemas.microsoft.com/office/drawing/2014/main" id="{45D8E2E2-858E-CC38-ED7D-C7CEE7A46794}"/>
              </a:ext>
            </a:extLst>
          </p:cNvPr>
          <p:cNvGrpSpPr/>
          <p:nvPr userDrawn="1"/>
        </p:nvGrpSpPr>
        <p:grpSpPr>
          <a:xfrm>
            <a:off x="4677008" y="3326440"/>
            <a:ext cx="3960000" cy="631320"/>
            <a:chOff x="417182" y="1390361"/>
            <a:chExt cx="3960000" cy="577645"/>
          </a:xfrm>
        </p:grpSpPr>
        <p:cxnSp>
          <p:nvCxnSpPr>
            <p:cNvPr id="82" name="直線コネクタ 81">
              <a:extLst>
                <a:ext uri="{FF2B5EF4-FFF2-40B4-BE49-F238E27FC236}">
                  <a16:creationId xmlns:a16="http://schemas.microsoft.com/office/drawing/2014/main" id="{0BE05E8D-AB9A-7B8E-FAB3-F10A0ABA38BB}"/>
                </a:ext>
              </a:extLst>
            </p:cNvPr>
            <p:cNvCxnSpPr>
              <a:cxnSpLocks/>
            </p:cNvCxnSpPr>
            <p:nvPr/>
          </p:nvCxnSpPr>
          <p:spPr>
            <a:xfrm>
              <a:off x="417182" y="1968006"/>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D623F20E-4BA8-D1C1-EE07-97A9B872EB15}"/>
                </a:ext>
              </a:extLst>
            </p:cNvPr>
            <p:cNvCxnSpPr>
              <a:cxnSpLocks/>
            </p:cNvCxnSpPr>
            <p:nvPr/>
          </p:nvCxnSpPr>
          <p:spPr>
            <a:xfrm>
              <a:off x="417182" y="1390361"/>
              <a:ext cx="39600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84" name="グループ化 83">
            <a:extLst>
              <a:ext uri="{FF2B5EF4-FFF2-40B4-BE49-F238E27FC236}">
                <a16:creationId xmlns:a16="http://schemas.microsoft.com/office/drawing/2014/main" id="{30223CD7-3F13-2319-EDCF-FC7116049AB2}"/>
              </a:ext>
            </a:extLst>
          </p:cNvPr>
          <p:cNvGrpSpPr/>
          <p:nvPr userDrawn="1"/>
        </p:nvGrpSpPr>
        <p:grpSpPr>
          <a:xfrm>
            <a:off x="6368431" y="4011144"/>
            <a:ext cx="584905" cy="930132"/>
            <a:chOff x="2123353" y="2075065"/>
            <a:chExt cx="584905" cy="930132"/>
          </a:xfrm>
        </p:grpSpPr>
        <p:sp>
          <p:nvSpPr>
            <p:cNvPr id="85" name="テキスト ボックス 84">
              <a:extLst>
                <a:ext uri="{FF2B5EF4-FFF2-40B4-BE49-F238E27FC236}">
                  <a16:creationId xmlns:a16="http://schemas.microsoft.com/office/drawing/2014/main" id="{9848A53F-591A-8151-6E25-7E569DE328F6}"/>
                </a:ext>
              </a:extLst>
            </p:cNvPr>
            <p:cNvSpPr txBox="1"/>
            <p:nvPr userDrawn="1"/>
          </p:nvSpPr>
          <p:spPr>
            <a:xfrm>
              <a:off x="2133240" y="2075065"/>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dirty="0">
                  <a:solidFill>
                    <a:schemeClr val="accent1">
                      <a:lumMod val="75000"/>
                    </a:schemeClr>
                  </a:solidFill>
                  <a:latin typeface="Meiryo UI" panose="020B0604030504040204" pitchFamily="50" charset="-128"/>
                  <a:ea typeface="Meiryo UI" panose="020B0604030504040204" pitchFamily="50" charset="-128"/>
                </a:rPr>
                <a:t>講師</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86" name="テキスト ボックス 85">
              <a:extLst>
                <a:ext uri="{FF2B5EF4-FFF2-40B4-BE49-F238E27FC236}">
                  <a16:creationId xmlns:a16="http://schemas.microsoft.com/office/drawing/2014/main" id="{C8E7CFBE-6BC5-DC7B-30A8-575CDEE1B263}"/>
                </a:ext>
              </a:extLst>
            </p:cNvPr>
            <p:cNvSpPr txBox="1"/>
            <p:nvPr/>
          </p:nvSpPr>
          <p:spPr>
            <a:xfrm>
              <a:off x="2123353" y="2770911"/>
              <a:ext cx="575018" cy="234286"/>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10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grpSp>
      <p:sp>
        <p:nvSpPr>
          <p:cNvPr id="87" name="タイトル1">
            <a:extLst>
              <a:ext uri="{FF2B5EF4-FFF2-40B4-BE49-F238E27FC236}">
                <a16:creationId xmlns:a16="http://schemas.microsoft.com/office/drawing/2014/main" id="{CA28F84C-123B-D326-827B-75ADEE59410C}"/>
              </a:ext>
            </a:extLst>
          </p:cNvPr>
          <p:cNvSpPr>
            <a:spLocks noGrp="1"/>
          </p:cNvSpPr>
          <p:nvPr>
            <p:ph type="body" sz="quarter" idx="40"/>
          </p:nvPr>
        </p:nvSpPr>
        <p:spPr>
          <a:xfrm>
            <a:off x="4697257" y="3377016"/>
            <a:ext cx="3939748" cy="541200"/>
          </a:xfrm>
        </p:spPr>
        <p:txBody>
          <a:bodyPr tIns="46800" bIns="46800"/>
          <a:lstStyle>
            <a:lvl1pPr marL="0" indent="0">
              <a:lnSpc>
                <a:spcPct val="100000"/>
              </a:lnSpc>
              <a:buNone/>
              <a:defRPr sz="1200" b="1">
                <a:latin typeface="Meiryo UI" panose="020B0604030504040204" pitchFamily="50" charset="-128"/>
                <a:ea typeface="Meiryo UI" panose="020B0604030504040204" pitchFamily="50" charset="-128"/>
              </a:defRPr>
            </a:lvl1pPr>
            <a:lvl2pPr>
              <a:defRPr>
                <a:latin typeface="+mj-lt"/>
              </a:defRPr>
            </a:lvl2pPr>
            <a:lvl3pPr>
              <a:defRPr>
                <a:latin typeface="+mj-lt"/>
              </a:defRPr>
            </a:lvl3pPr>
            <a:lvl4pPr>
              <a:defRPr>
                <a:latin typeface="+mj-lt"/>
              </a:defRPr>
            </a:lvl4pPr>
            <a:lvl5pPr>
              <a:defRPr>
                <a:latin typeface="+mj-lt"/>
              </a:defRPr>
            </a:lvl5pPr>
          </a:lstStyle>
          <a:p>
            <a:pPr lvl="0"/>
            <a:endParaRPr kumimoji="1" lang="ja-JP" altLang="en-US" dirty="0"/>
          </a:p>
        </p:txBody>
      </p:sp>
      <p:sp>
        <p:nvSpPr>
          <p:cNvPr id="88" name="講師1">
            <a:extLst>
              <a:ext uri="{FF2B5EF4-FFF2-40B4-BE49-F238E27FC236}">
                <a16:creationId xmlns:a16="http://schemas.microsoft.com/office/drawing/2014/main" id="{3CAAB6E4-14E8-2BB3-C72C-223D300FE72B}"/>
              </a:ext>
            </a:extLst>
          </p:cNvPr>
          <p:cNvSpPr>
            <a:spLocks noGrp="1"/>
          </p:cNvSpPr>
          <p:nvPr>
            <p:ph type="body" sz="quarter" idx="41"/>
          </p:nvPr>
        </p:nvSpPr>
        <p:spPr>
          <a:xfrm>
            <a:off x="6953336" y="4010081"/>
            <a:ext cx="1683669" cy="688256"/>
          </a:xfrm>
        </p:spPr>
        <p:txBody>
          <a:bodyPr tIns="36000" bIns="360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9" name="時間1">
            <a:extLst>
              <a:ext uri="{FF2B5EF4-FFF2-40B4-BE49-F238E27FC236}">
                <a16:creationId xmlns:a16="http://schemas.microsoft.com/office/drawing/2014/main" id="{A30A5975-6636-1382-2C8D-454D1B875229}"/>
              </a:ext>
            </a:extLst>
          </p:cNvPr>
          <p:cNvSpPr>
            <a:spLocks noGrp="1"/>
          </p:cNvSpPr>
          <p:nvPr>
            <p:ph type="body" sz="quarter" idx="42"/>
          </p:nvPr>
        </p:nvSpPr>
        <p:spPr>
          <a:xfrm>
            <a:off x="6953336" y="4759428"/>
            <a:ext cx="1683669" cy="132002"/>
          </a:xfrm>
        </p:spPr>
        <p:txBody>
          <a:bodyPr tIns="0" bIns="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0" name="内容1">
            <a:extLst>
              <a:ext uri="{FF2B5EF4-FFF2-40B4-BE49-F238E27FC236}">
                <a16:creationId xmlns:a16="http://schemas.microsoft.com/office/drawing/2014/main" id="{C3FD61ED-C379-9E67-04E5-33B77B0D9C1C}"/>
              </a:ext>
            </a:extLst>
          </p:cNvPr>
          <p:cNvSpPr>
            <a:spLocks noGrp="1"/>
          </p:cNvSpPr>
          <p:nvPr>
            <p:ph type="body" sz="quarter" idx="43"/>
          </p:nvPr>
        </p:nvSpPr>
        <p:spPr>
          <a:xfrm>
            <a:off x="4691807" y="3068138"/>
            <a:ext cx="3945197" cy="225184"/>
          </a:xfrm>
        </p:spPr>
        <p:txBody>
          <a:bodyPr tIns="46800" bIns="46800"/>
          <a:lstStyle>
            <a:lvl1pPr marL="0" indent="0">
              <a:lnSpc>
                <a:spcPct val="100000"/>
              </a:lnSpc>
              <a:buNone/>
              <a:defRPr sz="105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91" name="サムネイル1">
            <a:extLst>
              <a:ext uri="{FF2B5EF4-FFF2-40B4-BE49-F238E27FC236}">
                <a16:creationId xmlns:a16="http://schemas.microsoft.com/office/drawing/2014/main" id="{FECE7CDF-A01D-9409-37CC-83E8DDC4AAF8}"/>
              </a:ext>
            </a:extLst>
          </p:cNvPr>
          <p:cNvSpPr>
            <a:spLocks noGrp="1"/>
          </p:cNvSpPr>
          <p:nvPr>
            <p:ph type="body" sz="quarter" idx="44" hasCustomPrompt="1"/>
          </p:nvPr>
        </p:nvSpPr>
        <p:spPr>
          <a:xfrm>
            <a:off x="4776329" y="4029414"/>
            <a:ext cx="1544837" cy="874894"/>
          </a:xfrm>
        </p:spPr>
        <p:txBody>
          <a:bodyPr tIns="46800" bIns="46800"/>
          <a:lstStyle>
            <a:lvl1pPr marL="0" indent="0">
              <a:lnSpc>
                <a:spcPct val="100000"/>
              </a:lnSpc>
              <a:buNone/>
              <a:defRPr sz="1050">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87482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mt5">
    <p:spTree>
      <p:nvGrpSpPr>
        <p:cNvPr id="1" name=""/>
        <p:cNvGrpSpPr/>
        <p:nvPr/>
      </p:nvGrpSpPr>
      <p:grpSpPr>
        <a:xfrm>
          <a:off x="0" y="0"/>
          <a:ext cx="0" cy="0"/>
          <a:chOff x="0" y="0"/>
          <a:chExt cx="0" cy="0"/>
        </a:xfrm>
      </p:grpSpPr>
      <p:sp>
        <p:nvSpPr>
          <p:cNvPr id="7" name="Google Shape;11;p93">
            <a:extLst>
              <a:ext uri="{FF2B5EF4-FFF2-40B4-BE49-F238E27FC236}">
                <a16:creationId xmlns:a16="http://schemas.microsoft.com/office/drawing/2014/main" id="{A53CE4F0-2CFB-4683-B412-095FC1B94CE8}"/>
              </a:ext>
            </a:extLst>
          </p:cNvPr>
          <p:cNvSpPr txBox="1">
            <a:spLocks noGrp="1"/>
          </p:cNvSpPr>
          <p:nvPr>
            <p:ph type="title"/>
          </p:nvPr>
        </p:nvSpPr>
        <p:spPr>
          <a:xfrm>
            <a:off x="349950" y="390425"/>
            <a:ext cx="8277000" cy="614700"/>
          </a:xfrm>
          <a:prstGeom prst="rect">
            <a:avLst/>
          </a:prstGeom>
          <a:noFill/>
          <a:ln>
            <a:noFill/>
          </a:ln>
        </p:spPr>
        <p:txBody>
          <a:bodyPr spcFirstLastPara="1" wrap="square" lIns="90000" tIns="91425" rIns="91425" bIns="91425" anchor="t" anchorCtr="0">
            <a:noAutofit/>
          </a:bodyPr>
          <a:lstStyle>
            <a:lvl1pPr marR="0" lvl="0" algn="l">
              <a:lnSpc>
                <a:spcPct val="115000"/>
              </a:lnSpc>
              <a:spcBef>
                <a:spcPts val="0"/>
              </a:spcBef>
              <a:spcAft>
                <a:spcPts val="0"/>
              </a:spcAft>
              <a:buSzPts val="2400"/>
              <a:buNone/>
              <a:defRPr b="1">
                <a:solidFill>
                  <a:schemeClr val="dk1"/>
                </a:solidFill>
                <a:latin typeface="Meiryo UI" panose="020B0604030504040204" pitchFamily="50" charset="-128"/>
                <a:ea typeface="Meiryo UI" panose="020B0604030504040204" pitchFamily="50" charset="-128"/>
                <a:cs typeface="Arial"/>
                <a:sym typeface="Arial"/>
              </a:defRPr>
            </a:lvl1pPr>
            <a:lvl2pPr lvl="1" algn="l">
              <a:lnSpc>
                <a:spcPct val="100000"/>
              </a:lnSpc>
              <a:spcBef>
                <a:spcPts val="100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cxnSp>
        <p:nvCxnSpPr>
          <p:cNvPr id="9" name="Google Shape;15;p93">
            <a:extLst>
              <a:ext uri="{FF2B5EF4-FFF2-40B4-BE49-F238E27FC236}">
                <a16:creationId xmlns:a16="http://schemas.microsoft.com/office/drawing/2014/main" id="{0A733345-D64C-C5D6-9D11-49BE018727B9}"/>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sp>
        <p:nvSpPr>
          <p:cNvPr id="10" name="スライド番号プレースホルダー 1">
            <a:extLst>
              <a:ext uri="{FF2B5EF4-FFF2-40B4-BE49-F238E27FC236}">
                <a16:creationId xmlns:a16="http://schemas.microsoft.com/office/drawing/2014/main" id="{CE53AF49-FB91-D110-D50B-7B096B78B46D}"/>
              </a:ext>
            </a:extLst>
          </p:cNvPr>
          <p:cNvSpPr>
            <a:spLocks noGrp="1"/>
          </p:cNvSpPr>
          <p:nvPr>
            <p:ph type="sldNum" idx="10"/>
          </p:nvPr>
        </p:nvSpPr>
        <p:spPr>
          <a:xfrm>
            <a:off x="8585866" y="4755361"/>
            <a:ext cx="548700" cy="393600"/>
          </a:xfrm>
        </p:spPr>
        <p:txBody>
          <a:bodyPr/>
          <a:lstStyle>
            <a:lvl1pPr>
              <a:defRPr>
                <a:latin typeface="Meiryo UI" panose="020B0604030504040204" pitchFamily="50" charset="-128"/>
                <a:ea typeface="Meiryo UI" panose="020B0604030504040204" pitchFamily="50" charset="-128"/>
              </a:defRPr>
            </a:lvl1pPr>
          </a:lstStyle>
          <a:p>
            <a:fld id="{00000000-1234-1234-1234-123412341234}" type="slidenum">
              <a:rPr lang="en" smtClean="0"/>
              <a:pPr/>
              <a:t>‹#›</a:t>
            </a:fld>
            <a:endParaRPr lang="en" dirty="0"/>
          </a:p>
        </p:txBody>
      </p:sp>
      <p:grpSp>
        <p:nvGrpSpPr>
          <p:cNvPr id="16" name="グループ化 15">
            <a:extLst>
              <a:ext uri="{FF2B5EF4-FFF2-40B4-BE49-F238E27FC236}">
                <a16:creationId xmlns:a16="http://schemas.microsoft.com/office/drawing/2014/main" id="{5DEEC996-D573-6050-80F1-FDC7D8E158ED}"/>
              </a:ext>
            </a:extLst>
          </p:cNvPr>
          <p:cNvGrpSpPr/>
          <p:nvPr/>
        </p:nvGrpSpPr>
        <p:grpSpPr>
          <a:xfrm>
            <a:off x="4685832" y="4214503"/>
            <a:ext cx="2051251" cy="739821"/>
            <a:chOff x="417182" y="1390361"/>
            <a:chExt cx="3960000" cy="577645"/>
          </a:xfrm>
        </p:grpSpPr>
        <p:cxnSp>
          <p:nvCxnSpPr>
            <p:cNvPr id="19" name="直線コネクタ 18">
              <a:extLst>
                <a:ext uri="{FF2B5EF4-FFF2-40B4-BE49-F238E27FC236}">
                  <a16:creationId xmlns:a16="http://schemas.microsoft.com/office/drawing/2014/main" id="{B6E0D2C4-0598-69F0-80A3-C108C9AF141A}"/>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1650E3D-D06F-2BD3-F571-959524BF28BF}"/>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グループ化 21">
            <a:extLst>
              <a:ext uri="{FF2B5EF4-FFF2-40B4-BE49-F238E27FC236}">
                <a16:creationId xmlns:a16="http://schemas.microsoft.com/office/drawing/2014/main" id="{40F45A8C-A937-0BFA-19F4-620FC63698DD}"/>
              </a:ext>
            </a:extLst>
          </p:cNvPr>
          <p:cNvGrpSpPr/>
          <p:nvPr/>
        </p:nvGrpSpPr>
        <p:grpSpPr>
          <a:xfrm>
            <a:off x="2571235" y="4214503"/>
            <a:ext cx="2051251" cy="739821"/>
            <a:chOff x="417182" y="1390361"/>
            <a:chExt cx="3960000" cy="577645"/>
          </a:xfrm>
        </p:grpSpPr>
        <p:cxnSp>
          <p:nvCxnSpPr>
            <p:cNvPr id="25" name="直線コネクタ 24">
              <a:extLst>
                <a:ext uri="{FF2B5EF4-FFF2-40B4-BE49-F238E27FC236}">
                  <a16:creationId xmlns:a16="http://schemas.microsoft.com/office/drawing/2014/main" id="{A3DABF47-030B-CCA8-DDD7-E9C4EF481CB8}"/>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6AE7E2D-D859-16E8-4AF5-B481C1FCE34D}"/>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625EE867-B669-D54A-8982-7FB90EDD00A8}"/>
              </a:ext>
            </a:extLst>
          </p:cNvPr>
          <p:cNvGrpSpPr/>
          <p:nvPr/>
        </p:nvGrpSpPr>
        <p:grpSpPr>
          <a:xfrm>
            <a:off x="456638" y="4214503"/>
            <a:ext cx="2051251" cy="739821"/>
            <a:chOff x="417182" y="1390361"/>
            <a:chExt cx="3960000" cy="577645"/>
          </a:xfrm>
        </p:grpSpPr>
        <p:cxnSp>
          <p:nvCxnSpPr>
            <p:cNvPr id="31" name="直線コネクタ 30">
              <a:extLst>
                <a:ext uri="{FF2B5EF4-FFF2-40B4-BE49-F238E27FC236}">
                  <a16:creationId xmlns:a16="http://schemas.microsoft.com/office/drawing/2014/main" id="{85F7873A-AAC9-0515-BA95-D6FBD93A6681}"/>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A2766274-02A4-A2F9-3C80-8376BF4F8059}"/>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7188E806-88C3-01F6-3B41-8CAB1559A59E}"/>
              </a:ext>
            </a:extLst>
          </p:cNvPr>
          <p:cNvGrpSpPr/>
          <p:nvPr/>
        </p:nvGrpSpPr>
        <p:grpSpPr>
          <a:xfrm>
            <a:off x="6800430" y="4214503"/>
            <a:ext cx="2051251" cy="739821"/>
            <a:chOff x="417182" y="1390361"/>
            <a:chExt cx="3960000" cy="577645"/>
          </a:xfrm>
        </p:grpSpPr>
        <p:cxnSp>
          <p:nvCxnSpPr>
            <p:cNvPr id="37" name="直線コネクタ 36">
              <a:extLst>
                <a:ext uri="{FF2B5EF4-FFF2-40B4-BE49-F238E27FC236}">
                  <a16:creationId xmlns:a16="http://schemas.microsoft.com/office/drawing/2014/main" id="{A17A9793-2988-63B5-D543-91E3A236E9EA}"/>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542FE290-03F6-1885-D80B-F9572B831359}"/>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E96B50C6-56A7-4C81-E911-243F249414E5}"/>
              </a:ext>
            </a:extLst>
          </p:cNvPr>
          <p:cNvGrpSpPr/>
          <p:nvPr/>
        </p:nvGrpSpPr>
        <p:grpSpPr>
          <a:xfrm>
            <a:off x="4690596" y="2269709"/>
            <a:ext cx="2051251" cy="739821"/>
            <a:chOff x="417182" y="1390361"/>
            <a:chExt cx="3960000" cy="577645"/>
          </a:xfrm>
        </p:grpSpPr>
        <p:cxnSp>
          <p:nvCxnSpPr>
            <p:cNvPr id="47" name="直線コネクタ 46">
              <a:extLst>
                <a:ext uri="{FF2B5EF4-FFF2-40B4-BE49-F238E27FC236}">
                  <a16:creationId xmlns:a16="http://schemas.microsoft.com/office/drawing/2014/main" id="{022048D3-8847-A37D-DFDF-BA31D1E31040}"/>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FDEAE130-077D-2FC3-3819-7BB496441953}"/>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169AE7C1-A90B-D23E-2F41-78010D3BA47B}"/>
              </a:ext>
            </a:extLst>
          </p:cNvPr>
          <p:cNvGrpSpPr/>
          <p:nvPr/>
        </p:nvGrpSpPr>
        <p:grpSpPr>
          <a:xfrm>
            <a:off x="2575999" y="2269709"/>
            <a:ext cx="2051251" cy="739821"/>
            <a:chOff x="417182" y="1390361"/>
            <a:chExt cx="3960000" cy="577645"/>
          </a:xfrm>
        </p:grpSpPr>
        <p:cxnSp>
          <p:nvCxnSpPr>
            <p:cNvPr id="53" name="直線コネクタ 52">
              <a:extLst>
                <a:ext uri="{FF2B5EF4-FFF2-40B4-BE49-F238E27FC236}">
                  <a16:creationId xmlns:a16="http://schemas.microsoft.com/office/drawing/2014/main" id="{7061C975-ED3D-647A-618F-C6123BB94598}"/>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42CC4CFE-AF4A-8615-9ED5-3CB3F87F5FE7}"/>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2E9241CC-FF97-E999-15E5-841FB4AE81F6}"/>
              </a:ext>
            </a:extLst>
          </p:cNvPr>
          <p:cNvGrpSpPr/>
          <p:nvPr/>
        </p:nvGrpSpPr>
        <p:grpSpPr>
          <a:xfrm>
            <a:off x="461402" y="2269709"/>
            <a:ext cx="2051251" cy="739821"/>
            <a:chOff x="417182" y="1390361"/>
            <a:chExt cx="3960000" cy="577645"/>
          </a:xfrm>
        </p:grpSpPr>
        <p:cxnSp>
          <p:nvCxnSpPr>
            <p:cNvPr id="59" name="直線コネクタ 58">
              <a:extLst>
                <a:ext uri="{FF2B5EF4-FFF2-40B4-BE49-F238E27FC236}">
                  <a16:creationId xmlns:a16="http://schemas.microsoft.com/office/drawing/2014/main" id="{95D30C20-19F1-3A16-FB0D-2AB5C2E05018}"/>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0F7BAABD-2BBF-DDA8-1F46-3DAABE499151}"/>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a:extLst>
              <a:ext uri="{FF2B5EF4-FFF2-40B4-BE49-F238E27FC236}">
                <a16:creationId xmlns:a16="http://schemas.microsoft.com/office/drawing/2014/main" id="{A925C8E7-7541-7C93-26EB-823F6E973B03}"/>
              </a:ext>
            </a:extLst>
          </p:cNvPr>
          <p:cNvGrpSpPr/>
          <p:nvPr/>
        </p:nvGrpSpPr>
        <p:grpSpPr>
          <a:xfrm>
            <a:off x="6805194" y="2269709"/>
            <a:ext cx="2051251" cy="739821"/>
            <a:chOff x="417182" y="1390361"/>
            <a:chExt cx="3960000" cy="577645"/>
          </a:xfrm>
        </p:grpSpPr>
        <p:cxnSp>
          <p:nvCxnSpPr>
            <p:cNvPr id="65" name="直線コネクタ 64">
              <a:extLst>
                <a:ext uri="{FF2B5EF4-FFF2-40B4-BE49-F238E27FC236}">
                  <a16:creationId xmlns:a16="http://schemas.microsoft.com/office/drawing/2014/main" id="{03596544-142B-CD53-FD62-DCD464D83097}"/>
                </a:ext>
              </a:extLst>
            </p:cNvPr>
            <p:cNvCxnSpPr>
              <a:cxnSpLocks/>
            </p:cNvCxnSpPr>
            <p:nvPr/>
          </p:nvCxnSpPr>
          <p:spPr>
            <a:xfrm>
              <a:off x="417182" y="1968006"/>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6F87AC17-F922-0916-50B3-2F72CC257C0E}"/>
                </a:ext>
              </a:extLst>
            </p:cNvPr>
            <p:cNvCxnSpPr>
              <a:cxnSpLocks/>
            </p:cNvCxnSpPr>
            <p:nvPr/>
          </p:nvCxnSpPr>
          <p:spPr>
            <a:xfrm>
              <a:off x="417182" y="1390361"/>
              <a:ext cx="3960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68" name="テキスト プレースホルダー 67">
            <a:extLst>
              <a:ext uri="{FF2B5EF4-FFF2-40B4-BE49-F238E27FC236}">
                <a16:creationId xmlns:a16="http://schemas.microsoft.com/office/drawing/2014/main" id="{9733E42C-D86F-3EBF-074D-DFA6DFEF7ED6}"/>
              </a:ext>
            </a:extLst>
          </p:cNvPr>
          <p:cNvSpPr>
            <a:spLocks noGrp="1"/>
          </p:cNvSpPr>
          <p:nvPr>
            <p:ph type="body" sz="quarter" idx="11"/>
          </p:nvPr>
        </p:nvSpPr>
        <p:spPr>
          <a:xfrm>
            <a:off x="460800" y="1162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70" name="テキスト プレースホルダー 69">
            <a:extLst>
              <a:ext uri="{FF2B5EF4-FFF2-40B4-BE49-F238E27FC236}">
                <a16:creationId xmlns:a16="http://schemas.microsoft.com/office/drawing/2014/main" id="{0C2A6937-4AEC-637F-05AE-B392683BDF2B}"/>
              </a:ext>
            </a:extLst>
          </p:cNvPr>
          <p:cNvSpPr>
            <a:spLocks noGrp="1"/>
          </p:cNvSpPr>
          <p:nvPr>
            <p:ph type="body" sz="quarter" idx="12"/>
          </p:nvPr>
        </p:nvSpPr>
        <p:spPr>
          <a:xfrm>
            <a:off x="478800" y="22932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6" name="テキスト プレースホルダー 75">
            <a:extLst>
              <a:ext uri="{FF2B5EF4-FFF2-40B4-BE49-F238E27FC236}">
                <a16:creationId xmlns:a16="http://schemas.microsoft.com/office/drawing/2014/main" id="{31E8CE7A-B571-E319-823A-658863A69570}"/>
              </a:ext>
            </a:extLst>
          </p:cNvPr>
          <p:cNvSpPr>
            <a:spLocks noGrp="1"/>
          </p:cNvSpPr>
          <p:nvPr>
            <p:ph type="body" sz="quarter" idx="13" hasCustomPrompt="1"/>
          </p:nvPr>
        </p:nvSpPr>
        <p:spPr>
          <a:xfrm>
            <a:off x="720000" y="13644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77" name="テキスト プレースホルダー 67">
            <a:extLst>
              <a:ext uri="{FF2B5EF4-FFF2-40B4-BE49-F238E27FC236}">
                <a16:creationId xmlns:a16="http://schemas.microsoft.com/office/drawing/2014/main" id="{0CC3F7D8-D317-5587-0F15-0D0065FF61B0}"/>
              </a:ext>
            </a:extLst>
          </p:cNvPr>
          <p:cNvSpPr>
            <a:spLocks noGrp="1"/>
          </p:cNvSpPr>
          <p:nvPr>
            <p:ph type="body" sz="quarter" idx="14"/>
          </p:nvPr>
        </p:nvSpPr>
        <p:spPr>
          <a:xfrm>
            <a:off x="2574000" y="1162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78" name="テキスト プレースホルダー 69">
            <a:extLst>
              <a:ext uri="{FF2B5EF4-FFF2-40B4-BE49-F238E27FC236}">
                <a16:creationId xmlns:a16="http://schemas.microsoft.com/office/drawing/2014/main" id="{8824FB77-EEFF-2040-9C86-918D8EFFE529}"/>
              </a:ext>
            </a:extLst>
          </p:cNvPr>
          <p:cNvSpPr>
            <a:spLocks noGrp="1"/>
          </p:cNvSpPr>
          <p:nvPr>
            <p:ph type="body" sz="quarter" idx="15"/>
          </p:nvPr>
        </p:nvSpPr>
        <p:spPr>
          <a:xfrm>
            <a:off x="2592000" y="22932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79" name="テキスト プレースホルダー 75">
            <a:extLst>
              <a:ext uri="{FF2B5EF4-FFF2-40B4-BE49-F238E27FC236}">
                <a16:creationId xmlns:a16="http://schemas.microsoft.com/office/drawing/2014/main" id="{96D9CF90-692B-8A1C-FC33-8453291BE2A3}"/>
              </a:ext>
            </a:extLst>
          </p:cNvPr>
          <p:cNvSpPr>
            <a:spLocks noGrp="1"/>
          </p:cNvSpPr>
          <p:nvPr>
            <p:ph type="body" sz="quarter" idx="16" hasCustomPrompt="1"/>
          </p:nvPr>
        </p:nvSpPr>
        <p:spPr>
          <a:xfrm>
            <a:off x="2865600" y="13644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80" name="テキスト プレースホルダー 67">
            <a:extLst>
              <a:ext uri="{FF2B5EF4-FFF2-40B4-BE49-F238E27FC236}">
                <a16:creationId xmlns:a16="http://schemas.microsoft.com/office/drawing/2014/main" id="{5D0F385F-DC2C-15AA-18EC-84ECCE77AC3D}"/>
              </a:ext>
            </a:extLst>
          </p:cNvPr>
          <p:cNvSpPr>
            <a:spLocks noGrp="1"/>
          </p:cNvSpPr>
          <p:nvPr>
            <p:ph type="body" sz="quarter" idx="17"/>
          </p:nvPr>
        </p:nvSpPr>
        <p:spPr>
          <a:xfrm>
            <a:off x="4690800" y="1162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81" name="テキスト プレースホルダー 69">
            <a:extLst>
              <a:ext uri="{FF2B5EF4-FFF2-40B4-BE49-F238E27FC236}">
                <a16:creationId xmlns:a16="http://schemas.microsoft.com/office/drawing/2014/main" id="{619A33B0-9C29-66D9-4024-9CA5A8780623}"/>
              </a:ext>
            </a:extLst>
          </p:cNvPr>
          <p:cNvSpPr>
            <a:spLocks noGrp="1"/>
          </p:cNvSpPr>
          <p:nvPr>
            <p:ph type="body" sz="quarter" idx="18"/>
          </p:nvPr>
        </p:nvSpPr>
        <p:spPr>
          <a:xfrm>
            <a:off x="4708800" y="22932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2" name="テキスト プレースホルダー 75">
            <a:extLst>
              <a:ext uri="{FF2B5EF4-FFF2-40B4-BE49-F238E27FC236}">
                <a16:creationId xmlns:a16="http://schemas.microsoft.com/office/drawing/2014/main" id="{85B9816D-412C-D535-103D-C9A7C14CE683}"/>
              </a:ext>
            </a:extLst>
          </p:cNvPr>
          <p:cNvSpPr>
            <a:spLocks noGrp="1"/>
          </p:cNvSpPr>
          <p:nvPr>
            <p:ph type="body" sz="quarter" idx="19" hasCustomPrompt="1"/>
          </p:nvPr>
        </p:nvSpPr>
        <p:spPr>
          <a:xfrm>
            <a:off x="4932000" y="13644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83" name="テキスト プレースホルダー 67">
            <a:extLst>
              <a:ext uri="{FF2B5EF4-FFF2-40B4-BE49-F238E27FC236}">
                <a16:creationId xmlns:a16="http://schemas.microsoft.com/office/drawing/2014/main" id="{5801A09F-F1E8-F9E7-A145-A58395472A6A}"/>
              </a:ext>
            </a:extLst>
          </p:cNvPr>
          <p:cNvSpPr>
            <a:spLocks noGrp="1"/>
          </p:cNvSpPr>
          <p:nvPr>
            <p:ph type="body" sz="quarter" idx="20"/>
          </p:nvPr>
        </p:nvSpPr>
        <p:spPr>
          <a:xfrm>
            <a:off x="6804000" y="1162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84" name="テキスト プレースホルダー 69">
            <a:extLst>
              <a:ext uri="{FF2B5EF4-FFF2-40B4-BE49-F238E27FC236}">
                <a16:creationId xmlns:a16="http://schemas.microsoft.com/office/drawing/2014/main" id="{AD9FB44F-3806-A4DF-8781-929A8B3DE4FB}"/>
              </a:ext>
            </a:extLst>
          </p:cNvPr>
          <p:cNvSpPr>
            <a:spLocks noGrp="1"/>
          </p:cNvSpPr>
          <p:nvPr>
            <p:ph type="body" sz="quarter" idx="21"/>
          </p:nvPr>
        </p:nvSpPr>
        <p:spPr>
          <a:xfrm>
            <a:off x="6822000" y="22932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5" name="テキスト プレースホルダー 75">
            <a:extLst>
              <a:ext uri="{FF2B5EF4-FFF2-40B4-BE49-F238E27FC236}">
                <a16:creationId xmlns:a16="http://schemas.microsoft.com/office/drawing/2014/main" id="{46C04926-4C47-C1B6-9184-8906D5CE5A73}"/>
              </a:ext>
            </a:extLst>
          </p:cNvPr>
          <p:cNvSpPr>
            <a:spLocks noGrp="1"/>
          </p:cNvSpPr>
          <p:nvPr>
            <p:ph type="body" sz="quarter" idx="22" hasCustomPrompt="1"/>
          </p:nvPr>
        </p:nvSpPr>
        <p:spPr>
          <a:xfrm>
            <a:off x="6973200" y="13644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86" name="テキスト プレースホルダー 67">
            <a:extLst>
              <a:ext uri="{FF2B5EF4-FFF2-40B4-BE49-F238E27FC236}">
                <a16:creationId xmlns:a16="http://schemas.microsoft.com/office/drawing/2014/main" id="{AD96BC9A-A8E6-1C4A-CAA4-937531E93E64}"/>
              </a:ext>
            </a:extLst>
          </p:cNvPr>
          <p:cNvSpPr>
            <a:spLocks noGrp="1"/>
          </p:cNvSpPr>
          <p:nvPr>
            <p:ph type="body" sz="quarter" idx="23"/>
          </p:nvPr>
        </p:nvSpPr>
        <p:spPr>
          <a:xfrm>
            <a:off x="457200" y="3106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87" name="テキスト プレースホルダー 69">
            <a:extLst>
              <a:ext uri="{FF2B5EF4-FFF2-40B4-BE49-F238E27FC236}">
                <a16:creationId xmlns:a16="http://schemas.microsoft.com/office/drawing/2014/main" id="{EC34FC85-C23C-BF81-B59D-7B8241D7E29A}"/>
              </a:ext>
            </a:extLst>
          </p:cNvPr>
          <p:cNvSpPr>
            <a:spLocks noGrp="1"/>
          </p:cNvSpPr>
          <p:nvPr>
            <p:ph type="body" sz="quarter" idx="24"/>
          </p:nvPr>
        </p:nvSpPr>
        <p:spPr>
          <a:xfrm>
            <a:off x="475200" y="42408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88" name="テキスト プレースホルダー 75">
            <a:extLst>
              <a:ext uri="{FF2B5EF4-FFF2-40B4-BE49-F238E27FC236}">
                <a16:creationId xmlns:a16="http://schemas.microsoft.com/office/drawing/2014/main" id="{20EC009F-3F19-A34C-8B38-791E852B4F53}"/>
              </a:ext>
            </a:extLst>
          </p:cNvPr>
          <p:cNvSpPr>
            <a:spLocks noGrp="1"/>
          </p:cNvSpPr>
          <p:nvPr>
            <p:ph type="body" sz="quarter" idx="25" hasCustomPrompt="1"/>
          </p:nvPr>
        </p:nvSpPr>
        <p:spPr>
          <a:xfrm>
            <a:off x="697838" y="33120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89" name="テキスト プレースホルダー 67">
            <a:extLst>
              <a:ext uri="{FF2B5EF4-FFF2-40B4-BE49-F238E27FC236}">
                <a16:creationId xmlns:a16="http://schemas.microsoft.com/office/drawing/2014/main" id="{446BC7C7-F224-7458-39D6-AF93FCC16AEF}"/>
              </a:ext>
            </a:extLst>
          </p:cNvPr>
          <p:cNvSpPr>
            <a:spLocks noGrp="1"/>
          </p:cNvSpPr>
          <p:nvPr>
            <p:ph type="body" sz="quarter" idx="26"/>
          </p:nvPr>
        </p:nvSpPr>
        <p:spPr>
          <a:xfrm>
            <a:off x="2570400" y="3106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90" name="テキスト プレースホルダー 69">
            <a:extLst>
              <a:ext uri="{FF2B5EF4-FFF2-40B4-BE49-F238E27FC236}">
                <a16:creationId xmlns:a16="http://schemas.microsoft.com/office/drawing/2014/main" id="{7B5F2885-5FF5-B238-87A1-19743DB7AFB9}"/>
              </a:ext>
            </a:extLst>
          </p:cNvPr>
          <p:cNvSpPr>
            <a:spLocks noGrp="1"/>
          </p:cNvSpPr>
          <p:nvPr>
            <p:ph type="body" sz="quarter" idx="27"/>
          </p:nvPr>
        </p:nvSpPr>
        <p:spPr>
          <a:xfrm>
            <a:off x="2588400" y="42408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1" name="テキスト プレースホルダー 75">
            <a:extLst>
              <a:ext uri="{FF2B5EF4-FFF2-40B4-BE49-F238E27FC236}">
                <a16:creationId xmlns:a16="http://schemas.microsoft.com/office/drawing/2014/main" id="{9EFE1A2B-A02E-E510-F6C6-4524BE8A08AA}"/>
              </a:ext>
            </a:extLst>
          </p:cNvPr>
          <p:cNvSpPr>
            <a:spLocks noGrp="1"/>
          </p:cNvSpPr>
          <p:nvPr>
            <p:ph type="body" sz="quarter" idx="28" hasCustomPrompt="1"/>
          </p:nvPr>
        </p:nvSpPr>
        <p:spPr>
          <a:xfrm>
            <a:off x="2858400" y="33120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92" name="テキスト プレースホルダー 67">
            <a:extLst>
              <a:ext uri="{FF2B5EF4-FFF2-40B4-BE49-F238E27FC236}">
                <a16:creationId xmlns:a16="http://schemas.microsoft.com/office/drawing/2014/main" id="{C06FA6D2-C427-5E4A-C904-CC0C5039E8EE}"/>
              </a:ext>
            </a:extLst>
          </p:cNvPr>
          <p:cNvSpPr>
            <a:spLocks noGrp="1"/>
          </p:cNvSpPr>
          <p:nvPr>
            <p:ph type="body" sz="quarter" idx="29"/>
          </p:nvPr>
        </p:nvSpPr>
        <p:spPr>
          <a:xfrm>
            <a:off x="4683600" y="3106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93" name="テキスト プレースホルダー 69">
            <a:extLst>
              <a:ext uri="{FF2B5EF4-FFF2-40B4-BE49-F238E27FC236}">
                <a16:creationId xmlns:a16="http://schemas.microsoft.com/office/drawing/2014/main" id="{9E0843C8-F320-009A-8046-17D870177470}"/>
              </a:ext>
            </a:extLst>
          </p:cNvPr>
          <p:cNvSpPr>
            <a:spLocks noGrp="1"/>
          </p:cNvSpPr>
          <p:nvPr>
            <p:ph type="body" sz="quarter" idx="30"/>
          </p:nvPr>
        </p:nvSpPr>
        <p:spPr>
          <a:xfrm>
            <a:off x="4701600" y="42408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4" name="テキスト プレースホルダー 75">
            <a:extLst>
              <a:ext uri="{FF2B5EF4-FFF2-40B4-BE49-F238E27FC236}">
                <a16:creationId xmlns:a16="http://schemas.microsoft.com/office/drawing/2014/main" id="{CAEB84B3-B4CD-BC8A-6C28-C68C59D625F4}"/>
              </a:ext>
            </a:extLst>
          </p:cNvPr>
          <p:cNvSpPr>
            <a:spLocks noGrp="1"/>
          </p:cNvSpPr>
          <p:nvPr>
            <p:ph type="body" sz="quarter" idx="31" hasCustomPrompt="1"/>
          </p:nvPr>
        </p:nvSpPr>
        <p:spPr>
          <a:xfrm>
            <a:off x="4928400" y="33120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95" name="テキスト プレースホルダー 67">
            <a:extLst>
              <a:ext uri="{FF2B5EF4-FFF2-40B4-BE49-F238E27FC236}">
                <a16:creationId xmlns:a16="http://schemas.microsoft.com/office/drawing/2014/main" id="{0DDA83FB-E5CF-CF3B-548F-BB9684091D19}"/>
              </a:ext>
            </a:extLst>
          </p:cNvPr>
          <p:cNvSpPr>
            <a:spLocks noGrp="1"/>
          </p:cNvSpPr>
          <p:nvPr>
            <p:ph type="body" sz="quarter" idx="32"/>
          </p:nvPr>
        </p:nvSpPr>
        <p:spPr>
          <a:xfrm>
            <a:off x="6800400" y="3106800"/>
            <a:ext cx="1944000" cy="153888"/>
          </a:xfrm>
        </p:spPr>
        <p:txBody>
          <a:bodyPr lIns="90000" tIns="0" rIns="90000" bIns="0">
            <a:spAutoFit/>
          </a:bodyPr>
          <a:lstStyle>
            <a:lvl1pPr marL="0" indent="0">
              <a:lnSpc>
                <a:spcPct val="100000"/>
              </a:lnSpc>
              <a:buNone/>
              <a:defRPr sz="10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96" name="テキスト プレースホルダー 69">
            <a:extLst>
              <a:ext uri="{FF2B5EF4-FFF2-40B4-BE49-F238E27FC236}">
                <a16:creationId xmlns:a16="http://schemas.microsoft.com/office/drawing/2014/main" id="{3BF3BD2B-70D2-0516-8B1F-47FCD98ACD87}"/>
              </a:ext>
            </a:extLst>
          </p:cNvPr>
          <p:cNvSpPr>
            <a:spLocks noGrp="1"/>
          </p:cNvSpPr>
          <p:nvPr>
            <p:ph type="body" sz="quarter" idx="33"/>
          </p:nvPr>
        </p:nvSpPr>
        <p:spPr>
          <a:xfrm>
            <a:off x="6804000" y="4240800"/>
            <a:ext cx="2034000" cy="709200"/>
          </a:xfrm>
        </p:spPr>
        <p:txBody>
          <a:bodyPr tIns="46800" bIns="46800"/>
          <a:lstStyle>
            <a:lvl1pPr marL="0" indent="0">
              <a:lnSpc>
                <a:spcPct val="100000"/>
              </a:lnSpc>
              <a:buNone/>
              <a:defRPr sz="100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7" name="テキスト プレースホルダー 75">
            <a:extLst>
              <a:ext uri="{FF2B5EF4-FFF2-40B4-BE49-F238E27FC236}">
                <a16:creationId xmlns:a16="http://schemas.microsoft.com/office/drawing/2014/main" id="{6A6E0D25-6B12-A32C-75BB-B55185A6E1CF}"/>
              </a:ext>
            </a:extLst>
          </p:cNvPr>
          <p:cNvSpPr>
            <a:spLocks noGrp="1"/>
          </p:cNvSpPr>
          <p:nvPr>
            <p:ph type="body" sz="quarter" idx="34" hasCustomPrompt="1"/>
          </p:nvPr>
        </p:nvSpPr>
        <p:spPr>
          <a:xfrm>
            <a:off x="6966000" y="3312000"/>
            <a:ext cx="1555200" cy="867600"/>
          </a:xfrm>
        </p:spPr>
        <p:txBody>
          <a:bodyPr/>
          <a:lstStyle>
            <a:lvl1pPr marL="152400" indent="0">
              <a:buNone/>
              <a:defRPr>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355089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mt6">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841D869-940C-F572-1608-B20D799C6A44}"/>
              </a:ext>
            </a:extLst>
          </p:cNvPr>
          <p:cNvSpPr>
            <a:spLocks noGrp="1"/>
          </p:cNvSpPr>
          <p:nvPr>
            <p:ph type="sldNum" idx="10"/>
          </p:nvPr>
        </p:nvSpPr>
        <p:spPr/>
        <p:txBody>
          <a:bodyPr/>
          <a:lstStyle/>
          <a:p>
            <a:fld id="{00000000-1234-1234-1234-123412341234}" type="slidenum">
              <a:rPr lang="en" smtClean="0"/>
              <a:pPr/>
              <a:t>‹#›</a:t>
            </a:fld>
            <a:endParaRPr lang="en"/>
          </a:p>
        </p:txBody>
      </p:sp>
      <p:sp>
        <p:nvSpPr>
          <p:cNvPr id="4" name="タイトル 1">
            <a:extLst>
              <a:ext uri="{FF2B5EF4-FFF2-40B4-BE49-F238E27FC236}">
                <a16:creationId xmlns:a16="http://schemas.microsoft.com/office/drawing/2014/main" id="{B41040E7-60A5-2BA1-EB9B-916DAC7B2F58}"/>
              </a:ext>
            </a:extLst>
          </p:cNvPr>
          <p:cNvSpPr>
            <a:spLocks noGrp="1"/>
          </p:cNvSpPr>
          <p:nvPr>
            <p:ph type="title"/>
          </p:nvPr>
        </p:nvSpPr>
        <p:spPr>
          <a:xfrm>
            <a:off x="349950" y="390425"/>
            <a:ext cx="8277000" cy="614700"/>
          </a:xfrm>
          <a:ln>
            <a:noFill/>
            <a:prstDash val="sysDash"/>
          </a:ln>
        </p:spPr>
        <p:txBody>
          <a:bodyPr/>
          <a:lstStyle>
            <a:lvl1pPr>
              <a:defRPr b="1">
                <a:latin typeface="Meiryo UI" panose="020B0604030504040204" pitchFamily="50" charset="-128"/>
                <a:ea typeface="Meiryo UI" panose="020B0604030504040204" pitchFamily="50" charset="-128"/>
              </a:defRPr>
            </a:lvl1pPr>
          </a:lstStyle>
          <a:p>
            <a:endParaRPr kumimoji="1" lang="ja-JP" altLang="en-US" dirty="0">
              <a:solidFill>
                <a:schemeClr val="tx1">
                  <a:lumMod val="65000"/>
                  <a:lumOff val="35000"/>
                </a:schemeClr>
              </a:solidFill>
            </a:endParaRPr>
          </a:p>
        </p:txBody>
      </p:sp>
      <p:cxnSp>
        <p:nvCxnSpPr>
          <p:cNvPr id="12" name="直線コネクタ 11">
            <a:extLst>
              <a:ext uri="{FF2B5EF4-FFF2-40B4-BE49-F238E27FC236}">
                <a16:creationId xmlns:a16="http://schemas.microsoft.com/office/drawing/2014/main" id="{36DF91DD-4E2C-9DE9-FFC3-1AE46CE42194}"/>
              </a:ext>
            </a:extLst>
          </p:cNvPr>
          <p:cNvCxnSpPr>
            <a:cxnSpLocks/>
          </p:cNvCxnSpPr>
          <p:nvPr userDrawn="1"/>
        </p:nvCxnSpPr>
        <p:spPr>
          <a:xfrm>
            <a:off x="363111" y="1345770"/>
            <a:ext cx="0" cy="34095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07555172-E91C-C837-8EE2-A51FD6B36F36}"/>
              </a:ext>
            </a:extLst>
          </p:cNvPr>
          <p:cNvCxnSpPr>
            <a:cxnSpLocks/>
          </p:cNvCxnSpPr>
          <p:nvPr userDrawn="1"/>
        </p:nvCxnSpPr>
        <p:spPr>
          <a:xfrm>
            <a:off x="4759851" y="1345770"/>
            <a:ext cx="0" cy="340959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Google Shape;15;p93">
            <a:extLst>
              <a:ext uri="{FF2B5EF4-FFF2-40B4-BE49-F238E27FC236}">
                <a16:creationId xmlns:a16="http://schemas.microsoft.com/office/drawing/2014/main" id="{C49803EA-C1B0-8F52-7B4B-9CB30B9A31B0}"/>
              </a:ext>
            </a:extLst>
          </p:cNvPr>
          <p:cNvCxnSpPr/>
          <p:nvPr userDrawn="1"/>
        </p:nvCxnSpPr>
        <p:spPr>
          <a:xfrm>
            <a:off x="349950" y="390425"/>
            <a:ext cx="0" cy="614700"/>
          </a:xfrm>
          <a:prstGeom prst="straightConnector1">
            <a:avLst/>
          </a:prstGeom>
          <a:noFill/>
          <a:ln w="57150" cap="flat" cmpd="sng">
            <a:solidFill>
              <a:srgbClr val="A02EEE"/>
            </a:solidFill>
            <a:prstDash val="solid"/>
            <a:round/>
            <a:headEnd type="none" w="sm" len="sm"/>
            <a:tailEnd type="none" w="sm" len="sm"/>
          </a:ln>
        </p:spPr>
      </p:cxnSp>
      <p:sp>
        <p:nvSpPr>
          <p:cNvPr id="13" name="テキスト プレースホルダー 49">
            <a:extLst>
              <a:ext uri="{FF2B5EF4-FFF2-40B4-BE49-F238E27FC236}">
                <a16:creationId xmlns:a16="http://schemas.microsoft.com/office/drawing/2014/main" id="{32F0340C-4035-5F9E-9133-F654BA76CD70}"/>
              </a:ext>
            </a:extLst>
          </p:cNvPr>
          <p:cNvSpPr>
            <a:spLocks noGrp="1"/>
          </p:cNvSpPr>
          <p:nvPr>
            <p:ph type="body" sz="quarter" idx="47" hasCustomPrompt="1"/>
          </p:nvPr>
        </p:nvSpPr>
        <p:spPr>
          <a:xfrm>
            <a:off x="90775" y="1195934"/>
            <a:ext cx="562055" cy="231775"/>
          </a:xfrm>
          <a:solidFill>
            <a:schemeClr val="bg1"/>
          </a:solidFill>
        </p:spPr>
        <p:txBody>
          <a:bodyPr tIns="46800" bIns="46800" anchor="ctr" anchorCtr="1"/>
          <a:lstStyle>
            <a:lvl1pPr marL="0" indent="0" algn="ctr">
              <a:lnSpc>
                <a:spcPct val="100000"/>
              </a:lnSpc>
              <a:buNone/>
              <a:defRPr sz="1400" b="1">
                <a:solidFill>
                  <a:srgbClr val="A435F0"/>
                </a:solidFill>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16" name="テキスト プレースホルダー 49">
            <a:extLst>
              <a:ext uri="{FF2B5EF4-FFF2-40B4-BE49-F238E27FC236}">
                <a16:creationId xmlns:a16="http://schemas.microsoft.com/office/drawing/2014/main" id="{140083A1-5AF7-1A27-5766-FBDFDD74B0FB}"/>
              </a:ext>
            </a:extLst>
          </p:cNvPr>
          <p:cNvSpPr>
            <a:spLocks noGrp="1"/>
          </p:cNvSpPr>
          <p:nvPr>
            <p:ph type="body" sz="quarter" idx="48"/>
          </p:nvPr>
        </p:nvSpPr>
        <p:spPr>
          <a:xfrm>
            <a:off x="528454" y="1197421"/>
            <a:ext cx="3862387" cy="23177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17" name="テキスト プレースホルダー 49">
            <a:extLst>
              <a:ext uri="{FF2B5EF4-FFF2-40B4-BE49-F238E27FC236}">
                <a16:creationId xmlns:a16="http://schemas.microsoft.com/office/drawing/2014/main" id="{000A07B9-B3F4-09DD-0877-2D868D837BF1}"/>
              </a:ext>
            </a:extLst>
          </p:cNvPr>
          <p:cNvSpPr>
            <a:spLocks noGrp="1"/>
          </p:cNvSpPr>
          <p:nvPr>
            <p:ph type="body" sz="quarter" idx="49"/>
          </p:nvPr>
        </p:nvSpPr>
        <p:spPr>
          <a:xfrm>
            <a:off x="1687343" y="1534031"/>
            <a:ext cx="2821161" cy="501539"/>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18" name="テキスト プレースホルダー 49">
            <a:extLst>
              <a:ext uri="{FF2B5EF4-FFF2-40B4-BE49-F238E27FC236}">
                <a16:creationId xmlns:a16="http://schemas.microsoft.com/office/drawing/2014/main" id="{445C7123-F505-DCC3-C872-2F454C5B0F0F}"/>
              </a:ext>
            </a:extLst>
          </p:cNvPr>
          <p:cNvSpPr>
            <a:spLocks noGrp="1"/>
          </p:cNvSpPr>
          <p:nvPr>
            <p:ph type="body" sz="quarter" idx="50"/>
          </p:nvPr>
        </p:nvSpPr>
        <p:spPr>
          <a:xfrm>
            <a:off x="2381711" y="2080445"/>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19" name="テキスト プレースホルダー 49">
            <a:extLst>
              <a:ext uri="{FF2B5EF4-FFF2-40B4-BE49-F238E27FC236}">
                <a16:creationId xmlns:a16="http://schemas.microsoft.com/office/drawing/2014/main" id="{3F3C7003-A2F6-AAEA-A19A-3FA7DADF5E35}"/>
              </a:ext>
            </a:extLst>
          </p:cNvPr>
          <p:cNvSpPr>
            <a:spLocks noGrp="1"/>
          </p:cNvSpPr>
          <p:nvPr>
            <p:ph type="body" sz="quarter" idx="51"/>
          </p:nvPr>
        </p:nvSpPr>
        <p:spPr>
          <a:xfrm>
            <a:off x="3795375" y="2083907"/>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20" name="テキスト プレースホルダー 49">
            <a:extLst>
              <a:ext uri="{FF2B5EF4-FFF2-40B4-BE49-F238E27FC236}">
                <a16:creationId xmlns:a16="http://schemas.microsoft.com/office/drawing/2014/main" id="{4B57A7CD-3C1A-3A34-044B-F3984419DA02}"/>
              </a:ext>
            </a:extLst>
          </p:cNvPr>
          <p:cNvSpPr>
            <a:spLocks noGrp="1"/>
          </p:cNvSpPr>
          <p:nvPr>
            <p:ph type="body" sz="quarter" idx="52" hasCustomPrompt="1"/>
          </p:nvPr>
        </p:nvSpPr>
        <p:spPr>
          <a:xfrm>
            <a:off x="542761" y="1565695"/>
            <a:ext cx="1011703" cy="63436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r>
              <a:rPr kumimoji="1" lang="ja-JP" altLang="en-US" dirty="0"/>
              <a:t>　</a:t>
            </a:r>
          </a:p>
        </p:txBody>
      </p:sp>
      <p:sp>
        <p:nvSpPr>
          <p:cNvPr id="21" name="テキスト ボックス 20">
            <a:extLst>
              <a:ext uri="{FF2B5EF4-FFF2-40B4-BE49-F238E27FC236}">
                <a16:creationId xmlns:a16="http://schemas.microsoft.com/office/drawing/2014/main" id="{DCB80A26-0D00-0D35-B4AB-E50CFF63F746}"/>
              </a:ext>
            </a:extLst>
          </p:cNvPr>
          <p:cNvSpPr txBox="1"/>
          <p:nvPr userDrawn="1"/>
        </p:nvSpPr>
        <p:spPr>
          <a:xfrm>
            <a:off x="1696170" y="2054255"/>
            <a:ext cx="684000" cy="211203"/>
          </a:xfrm>
          <a:prstGeom prst="rect">
            <a:avLst/>
          </a:prstGeom>
          <a:noFill/>
          <a:ln>
            <a:noFill/>
            <a:prstDash val="sysDash"/>
          </a:ln>
        </p:spPr>
        <p:txBody>
          <a:bodyPr wrap="square" lIns="90000" tIns="36000" rIns="90000" bIns="36000">
            <a:spAutoFit/>
          </a:bodyPr>
          <a:lstStyle/>
          <a:p>
            <a:pPr marL="0" lvl="0" indent="0"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該当箇所</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2" name="テキスト ボックス 21">
            <a:extLst>
              <a:ext uri="{FF2B5EF4-FFF2-40B4-BE49-F238E27FC236}">
                <a16:creationId xmlns:a16="http://schemas.microsoft.com/office/drawing/2014/main" id="{B3E51010-A08E-9CF3-1C46-C5CE74F66E12}"/>
              </a:ext>
            </a:extLst>
          </p:cNvPr>
          <p:cNvSpPr txBox="1"/>
          <p:nvPr userDrawn="1"/>
        </p:nvSpPr>
        <p:spPr>
          <a:xfrm>
            <a:off x="3284168" y="2063451"/>
            <a:ext cx="536247" cy="211203"/>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3" name="テキスト プレースホルダー 49">
            <a:extLst>
              <a:ext uri="{FF2B5EF4-FFF2-40B4-BE49-F238E27FC236}">
                <a16:creationId xmlns:a16="http://schemas.microsoft.com/office/drawing/2014/main" id="{80CFF216-A1F1-21F6-3C30-906257B66CAE}"/>
              </a:ext>
            </a:extLst>
          </p:cNvPr>
          <p:cNvSpPr>
            <a:spLocks noGrp="1"/>
          </p:cNvSpPr>
          <p:nvPr>
            <p:ph type="body" sz="quarter" idx="53" hasCustomPrompt="1"/>
          </p:nvPr>
        </p:nvSpPr>
        <p:spPr>
          <a:xfrm>
            <a:off x="90775" y="2450822"/>
            <a:ext cx="562055" cy="231775"/>
          </a:xfrm>
          <a:solidFill>
            <a:schemeClr val="bg1"/>
          </a:solidFill>
        </p:spPr>
        <p:txBody>
          <a:bodyPr tIns="46800" bIns="46800" anchor="ctr" anchorCtr="1"/>
          <a:lstStyle>
            <a:lvl1pPr marL="0" indent="0" algn="ctr">
              <a:lnSpc>
                <a:spcPct val="100000"/>
              </a:lnSpc>
              <a:buNone/>
              <a:defRPr sz="1400" b="1">
                <a:solidFill>
                  <a:srgbClr val="A435F0"/>
                </a:solidFill>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24" name="テキスト プレースホルダー 49">
            <a:extLst>
              <a:ext uri="{FF2B5EF4-FFF2-40B4-BE49-F238E27FC236}">
                <a16:creationId xmlns:a16="http://schemas.microsoft.com/office/drawing/2014/main" id="{34B4B833-F382-AFF9-A403-60490B749601}"/>
              </a:ext>
            </a:extLst>
          </p:cNvPr>
          <p:cNvSpPr>
            <a:spLocks noGrp="1"/>
          </p:cNvSpPr>
          <p:nvPr>
            <p:ph type="body" sz="quarter" idx="54"/>
          </p:nvPr>
        </p:nvSpPr>
        <p:spPr>
          <a:xfrm>
            <a:off x="528454" y="2452309"/>
            <a:ext cx="3862387" cy="23177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25" name="テキスト プレースホルダー 49">
            <a:extLst>
              <a:ext uri="{FF2B5EF4-FFF2-40B4-BE49-F238E27FC236}">
                <a16:creationId xmlns:a16="http://schemas.microsoft.com/office/drawing/2014/main" id="{FEA6F988-19FC-F1EA-0716-3C8BF7C63C58}"/>
              </a:ext>
            </a:extLst>
          </p:cNvPr>
          <p:cNvSpPr>
            <a:spLocks noGrp="1"/>
          </p:cNvSpPr>
          <p:nvPr>
            <p:ph type="body" sz="quarter" idx="55"/>
          </p:nvPr>
        </p:nvSpPr>
        <p:spPr>
          <a:xfrm>
            <a:off x="1687343" y="2788919"/>
            <a:ext cx="2821161" cy="501539"/>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26" name="テキスト プレースホルダー 49">
            <a:extLst>
              <a:ext uri="{FF2B5EF4-FFF2-40B4-BE49-F238E27FC236}">
                <a16:creationId xmlns:a16="http://schemas.microsoft.com/office/drawing/2014/main" id="{164D18F2-FAFC-12CD-5ACC-FB59DF2B9766}"/>
              </a:ext>
            </a:extLst>
          </p:cNvPr>
          <p:cNvSpPr>
            <a:spLocks noGrp="1"/>
          </p:cNvSpPr>
          <p:nvPr>
            <p:ph type="body" sz="quarter" idx="56"/>
          </p:nvPr>
        </p:nvSpPr>
        <p:spPr>
          <a:xfrm>
            <a:off x="2381711" y="3335333"/>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27" name="テキスト プレースホルダー 49">
            <a:extLst>
              <a:ext uri="{FF2B5EF4-FFF2-40B4-BE49-F238E27FC236}">
                <a16:creationId xmlns:a16="http://schemas.microsoft.com/office/drawing/2014/main" id="{6912B17A-B94A-E17B-F184-777C6CF3E5B4}"/>
              </a:ext>
            </a:extLst>
          </p:cNvPr>
          <p:cNvSpPr>
            <a:spLocks noGrp="1"/>
          </p:cNvSpPr>
          <p:nvPr>
            <p:ph type="body" sz="quarter" idx="57"/>
          </p:nvPr>
        </p:nvSpPr>
        <p:spPr>
          <a:xfrm>
            <a:off x="3795375" y="3338795"/>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28" name="テキスト プレースホルダー 49">
            <a:extLst>
              <a:ext uri="{FF2B5EF4-FFF2-40B4-BE49-F238E27FC236}">
                <a16:creationId xmlns:a16="http://schemas.microsoft.com/office/drawing/2014/main" id="{517A37B8-84C2-01D5-D488-9AC95AD69244}"/>
              </a:ext>
            </a:extLst>
          </p:cNvPr>
          <p:cNvSpPr>
            <a:spLocks noGrp="1"/>
          </p:cNvSpPr>
          <p:nvPr>
            <p:ph type="body" sz="quarter" idx="58" hasCustomPrompt="1"/>
          </p:nvPr>
        </p:nvSpPr>
        <p:spPr>
          <a:xfrm>
            <a:off x="542761" y="2820583"/>
            <a:ext cx="1011703" cy="63436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r>
              <a:rPr kumimoji="1" lang="ja-JP" altLang="en-US" dirty="0"/>
              <a:t>　</a:t>
            </a:r>
          </a:p>
        </p:txBody>
      </p:sp>
      <p:sp>
        <p:nvSpPr>
          <p:cNvPr id="29" name="テキスト ボックス 28">
            <a:extLst>
              <a:ext uri="{FF2B5EF4-FFF2-40B4-BE49-F238E27FC236}">
                <a16:creationId xmlns:a16="http://schemas.microsoft.com/office/drawing/2014/main" id="{E66FA635-AA7C-1DEA-571A-5CC134E369A2}"/>
              </a:ext>
            </a:extLst>
          </p:cNvPr>
          <p:cNvSpPr txBox="1"/>
          <p:nvPr userDrawn="1"/>
        </p:nvSpPr>
        <p:spPr>
          <a:xfrm>
            <a:off x="1696170" y="3309143"/>
            <a:ext cx="684000" cy="211203"/>
          </a:xfrm>
          <a:prstGeom prst="rect">
            <a:avLst/>
          </a:prstGeom>
          <a:noFill/>
          <a:ln>
            <a:noFill/>
            <a:prstDash val="sysDash"/>
          </a:ln>
        </p:spPr>
        <p:txBody>
          <a:bodyPr wrap="square" lIns="90000" tIns="36000" rIns="90000" bIns="36000">
            <a:spAutoFit/>
          </a:bodyPr>
          <a:lstStyle/>
          <a:p>
            <a:pPr marL="0" lvl="0" indent="0"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該当箇所</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30" name="テキスト ボックス 29">
            <a:extLst>
              <a:ext uri="{FF2B5EF4-FFF2-40B4-BE49-F238E27FC236}">
                <a16:creationId xmlns:a16="http://schemas.microsoft.com/office/drawing/2014/main" id="{F45A92D6-AC12-4CC7-90DC-C2340A7028EF}"/>
              </a:ext>
            </a:extLst>
          </p:cNvPr>
          <p:cNvSpPr txBox="1"/>
          <p:nvPr userDrawn="1"/>
        </p:nvSpPr>
        <p:spPr>
          <a:xfrm>
            <a:off x="3284168" y="3318339"/>
            <a:ext cx="536247" cy="211203"/>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31" name="テキスト プレースホルダー 49">
            <a:extLst>
              <a:ext uri="{FF2B5EF4-FFF2-40B4-BE49-F238E27FC236}">
                <a16:creationId xmlns:a16="http://schemas.microsoft.com/office/drawing/2014/main" id="{8E05EE09-E63C-DBBE-DE5F-72B59970840D}"/>
              </a:ext>
            </a:extLst>
          </p:cNvPr>
          <p:cNvSpPr>
            <a:spLocks noGrp="1"/>
          </p:cNvSpPr>
          <p:nvPr>
            <p:ph type="body" sz="quarter" idx="59" hasCustomPrompt="1"/>
          </p:nvPr>
        </p:nvSpPr>
        <p:spPr>
          <a:xfrm>
            <a:off x="90775" y="3714850"/>
            <a:ext cx="562055" cy="231775"/>
          </a:xfrm>
          <a:solidFill>
            <a:schemeClr val="bg1"/>
          </a:solidFill>
        </p:spPr>
        <p:txBody>
          <a:bodyPr tIns="46800" bIns="46800" anchor="ctr" anchorCtr="1"/>
          <a:lstStyle>
            <a:lvl1pPr marL="0" indent="0" algn="ctr">
              <a:lnSpc>
                <a:spcPct val="100000"/>
              </a:lnSpc>
              <a:buNone/>
              <a:defRPr sz="1400" b="1">
                <a:solidFill>
                  <a:srgbClr val="A435F0"/>
                </a:solidFill>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32" name="テキスト プレースホルダー 49">
            <a:extLst>
              <a:ext uri="{FF2B5EF4-FFF2-40B4-BE49-F238E27FC236}">
                <a16:creationId xmlns:a16="http://schemas.microsoft.com/office/drawing/2014/main" id="{75DE9CEE-57CA-12D1-52C0-4DDED011AD52}"/>
              </a:ext>
            </a:extLst>
          </p:cNvPr>
          <p:cNvSpPr>
            <a:spLocks noGrp="1"/>
          </p:cNvSpPr>
          <p:nvPr>
            <p:ph type="body" sz="quarter" idx="60"/>
          </p:nvPr>
        </p:nvSpPr>
        <p:spPr>
          <a:xfrm>
            <a:off x="528454" y="3716337"/>
            <a:ext cx="3862387" cy="23177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33" name="テキスト プレースホルダー 49">
            <a:extLst>
              <a:ext uri="{FF2B5EF4-FFF2-40B4-BE49-F238E27FC236}">
                <a16:creationId xmlns:a16="http://schemas.microsoft.com/office/drawing/2014/main" id="{B5A626BA-0E7F-7A7F-549F-6CEB323462B3}"/>
              </a:ext>
            </a:extLst>
          </p:cNvPr>
          <p:cNvSpPr>
            <a:spLocks noGrp="1"/>
          </p:cNvSpPr>
          <p:nvPr>
            <p:ph type="body" sz="quarter" idx="61"/>
          </p:nvPr>
        </p:nvSpPr>
        <p:spPr>
          <a:xfrm>
            <a:off x="1687343" y="4052947"/>
            <a:ext cx="2821161" cy="501539"/>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38" name="テキスト プレースホルダー 49">
            <a:extLst>
              <a:ext uri="{FF2B5EF4-FFF2-40B4-BE49-F238E27FC236}">
                <a16:creationId xmlns:a16="http://schemas.microsoft.com/office/drawing/2014/main" id="{670EC7CC-C18F-F312-22FC-0CCD97FC84CD}"/>
              </a:ext>
            </a:extLst>
          </p:cNvPr>
          <p:cNvSpPr>
            <a:spLocks noGrp="1"/>
          </p:cNvSpPr>
          <p:nvPr>
            <p:ph type="body" sz="quarter" idx="62"/>
          </p:nvPr>
        </p:nvSpPr>
        <p:spPr>
          <a:xfrm>
            <a:off x="2381711" y="4599361"/>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39" name="テキスト プレースホルダー 49">
            <a:extLst>
              <a:ext uri="{FF2B5EF4-FFF2-40B4-BE49-F238E27FC236}">
                <a16:creationId xmlns:a16="http://schemas.microsoft.com/office/drawing/2014/main" id="{A4E2ED97-419E-6746-BBF3-84D038D7B7E2}"/>
              </a:ext>
            </a:extLst>
          </p:cNvPr>
          <p:cNvSpPr>
            <a:spLocks noGrp="1"/>
          </p:cNvSpPr>
          <p:nvPr>
            <p:ph type="body" sz="quarter" idx="63"/>
          </p:nvPr>
        </p:nvSpPr>
        <p:spPr>
          <a:xfrm>
            <a:off x="3795375" y="4602823"/>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0" name="テキスト プレースホルダー 49">
            <a:extLst>
              <a:ext uri="{FF2B5EF4-FFF2-40B4-BE49-F238E27FC236}">
                <a16:creationId xmlns:a16="http://schemas.microsoft.com/office/drawing/2014/main" id="{8FD92FC2-518C-7DFC-5C97-8ED4E6C87895}"/>
              </a:ext>
            </a:extLst>
          </p:cNvPr>
          <p:cNvSpPr>
            <a:spLocks noGrp="1"/>
          </p:cNvSpPr>
          <p:nvPr>
            <p:ph type="body" sz="quarter" idx="64" hasCustomPrompt="1"/>
          </p:nvPr>
        </p:nvSpPr>
        <p:spPr>
          <a:xfrm>
            <a:off x="542761" y="4084611"/>
            <a:ext cx="1011703" cy="63436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r>
              <a:rPr kumimoji="1" lang="ja-JP" altLang="en-US" dirty="0"/>
              <a:t>　</a:t>
            </a:r>
          </a:p>
        </p:txBody>
      </p:sp>
      <p:sp>
        <p:nvSpPr>
          <p:cNvPr id="41" name="テキスト ボックス 40">
            <a:extLst>
              <a:ext uri="{FF2B5EF4-FFF2-40B4-BE49-F238E27FC236}">
                <a16:creationId xmlns:a16="http://schemas.microsoft.com/office/drawing/2014/main" id="{842B1770-1649-C8C8-9887-8265F40921D4}"/>
              </a:ext>
            </a:extLst>
          </p:cNvPr>
          <p:cNvSpPr txBox="1"/>
          <p:nvPr userDrawn="1"/>
        </p:nvSpPr>
        <p:spPr>
          <a:xfrm>
            <a:off x="1696170" y="4573171"/>
            <a:ext cx="684000" cy="211203"/>
          </a:xfrm>
          <a:prstGeom prst="rect">
            <a:avLst/>
          </a:prstGeom>
          <a:noFill/>
          <a:ln>
            <a:noFill/>
            <a:prstDash val="sysDash"/>
          </a:ln>
        </p:spPr>
        <p:txBody>
          <a:bodyPr wrap="square" lIns="90000" tIns="36000" rIns="90000" bIns="36000">
            <a:spAutoFit/>
          </a:bodyPr>
          <a:lstStyle/>
          <a:p>
            <a:pPr marL="0" lvl="0" indent="0"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該当箇所</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42" name="テキスト ボックス 41">
            <a:extLst>
              <a:ext uri="{FF2B5EF4-FFF2-40B4-BE49-F238E27FC236}">
                <a16:creationId xmlns:a16="http://schemas.microsoft.com/office/drawing/2014/main" id="{E54D7C1F-CF48-A7EF-CC94-5975446D68F1}"/>
              </a:ext>
            </a:extLst>
          </p:cNvPr>
          <p:cNvSpPr txBox="1"/>
          <p:nvPr userDrawn="1"/>
        </p:nvSpPr>
        <p:spPr>
          <a:xfrm>
            <a:off x="3284168" y="4582367"/>
            <a:ext cx="536247" cy="211203"/>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43" name="テキスト プレースホルダー 49">
            <a:extLst>
              <a:ext uri="{FF2B5EF4-FFF2-40B4-BE49-F238E27FC236}">
                <a16:creationId xmlns:a16="http://schemas.microsoft.com/office/drawing/2014/main" id="{E3B7513C-F08B-A96A-174F-502D3B92A652}"/>
              </a:ext>
            </a:extLst>
          </p:cNvPr>
          <p:cNvSpPr>
            <a:spLocks noGrp="1"/>
          </p:cNvSpPr>
          <p:nvPr>
            <p:ph type="body" sz="quarter" idx="65" hasCustomPrompt="1"/>
          </p:nvPr>
        </p:nvSpPr>
        <p:spPr>
          <a:xfrm>
            <a:off x="4487091" y="1196983"/>
            <a:ext cx="562055" cy="231775"/>
          </a:xfrm>
          <a:solidFill>
            <a:schemeClr val="bg1"/>
          </a:solidFill>
        </p:spPr>
        <p:txBody>
          <a:bodyPr tIns="46800" bIns="46800" anchor="ctr" anchorCtr="1"/>
          <a:lstStyle>
            <a:lvl1pPr marL="0" indent="0" algn="ctr">
              <a:lnSpc>
                <a:spcPct val="100000"/>
              </a:lnSpc>
              <a:buNone/>
              <a:defRPr sz="1400" b="1">
                <a:solidFill>
                  <a:srgbClr val="A435F0"/>
                </a:solidFill>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44" name="テキスト プレースホルダー 49">
            <a:extLst>
              <a:ext uri="{FF2B5EF4-FFF2-40B4-BE49-F238E27FC236}">
                <a16:creationId xmlns:a16="http://schemas.microsoft.com/office/drawing/2014/main" id="{9A49AA36-FD24-7F42-AB10-CED204DCCD99}"/>
              </a:ext>
            </a:extLst>
          </p:cNvPr>
          <p:cNvSpPr>
            <a:spLocks noGrp="1"/>
          </p:cNvSpPr>
          <p:nvPr>
            <p:ph type="body" sz="quarter" idx="66"/>
          </p:nvPr>
        </p:nvSpPr>
        <p:spPr>
          <a:xfrm>
            <a:off x="4924770" y="1198470"/>
            <a:ext cx="3862387" cy="23177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45" name="テキスト プレースホルダー 49">
            <a:extLst>
              <a:ext uri="{FF2B5EF4-FFF2-40B4-BE49-F238E27FC236}">
                <a16:creationId xmlns:a16="http://schemas.microsoft.com/office/drawing/2014/main" id="{C6A3C6B0-95E9-2F5D-D570-A700C663D00C}"/>
              </a:ext>
            </a:extLst>
          </p:cNvPr>
          <p:cNvSpPr>
            <a:spLocks noGrp="1"/>
          </p:cNvSpPr>
          <p:nvPr>
            <p:ph type="body" sz="quarter" idx="67"/>
          </p:nvPr>
        </p:nvSpPr>
        <p:spPr>
          <a:xfrm>
            <a:off x="6083659" y="1535080"/>
            <a:ext cx="2821161" cy="501539"/>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47" name="テキスト プレースホルダー 49">
            <a:extLst>
              <a:ext uri="{FF2B5EF4-FFF2-40B4-BE49-F238E27FC236}">
                <a16:creationId xmlns:a16="http://schemas.microsoft.com/office/drawing/2014/main" id="{C88FF7BB-13AB-157C-B622-8081F97F218D}"/>
              </a:ext>
            </a:extLst>
          </p:cNvPr>
          <p:cNvSpPr>
            <a:spLocks noGrp="1"/>
          </p:cNvSpPr>
          <p:nvPr>
            <p:ph type="body" sz="quarter" idx="68"/>
          </p:nvPr>
        </p:nvSpPr>
        <p:spPr>
          <a:xfrm>
            <a:off x="6778027" y="2081494"/>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8" name="テキスト プレースホルダー 49">
            <a:extLst>
              <a:ext uri="{FF2B5EF4-FFF2-40B4-BE49-F238E27FC236}">
                <a16:creationId xmlns:a16="http://schemas.microsoft.com/office/drawing/2014/main" id="{814D9166-1719-94BC-1122-27207C75F756}"/>
              </a:ext>
            </a:extLst>
          </p:cNvPr>
          <p:cNvSpPr>
            <a:spLocks noGrp="1"/>
          </p:cNvSpPr>
          <p:nvPr>
            <p:ph type="body" sz="quarter" idx="69"/>
          </p:nvPr>
        </p:nvSpPr>
        <p:spPr>
          <a:xfrm>
            <a:off x="8191691" y="2084956"/>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49" name="テキスト プレースホルダー 49">
            <a:extLst>
              <a:ext uri="{FF2B5EF4-FFF2-40B4-BE49-F238E27FC236}">
                <a16:creationId xmlns:a16="http://schemas.microsoft.com/office/drawing/2014/main" id="{3B76F099-4FCA-C37A-2262-53EC05E5D64D}"/>
              </a:ext>
            </a:extLst>
          </p:cNvPr>
          <p:cNvSpPr>
            <a:spLocks noGrp="1"/>
          </p:cNvSpPr>
          <p:nvPr>
            <p:ph type="body" sz="quarter" idx="70" hasCustomPrompt="1"/>
          </p:nvPr>
        </p:nvSpPr>
        <p:spPr>
          <a:xfrm>
            <a:off x="4939077" y="1566744"/>
            <a:ext cx="1011703" cy="63436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r>
              <a:rPr kumimoji="1" lang="ja-JP" altLang="en-US" dirty="0"/>
              <a:t>　</a:t>
            </a:r>
          </a:p>
        </p:txBody>
      </p:sp>
      <p:sp>
        <p:nvSpPr>
          <p:cNvPr id="54" name="テキスト ボックス 53">
            <a:extLst>
              <a:ext uri="{FF2B5EF4-FFF2-40B4-BE49-F238E27FC236}">
                <a16:creationId xmlns:a16="http://schemas.microsoft.com/office/drawing/2014/main" id="{96A69606-6F5F-A595-BA54-949920049F79}"/>
              </a:ext>
            </a:extLst>
          </p:cNvPr>
          <p:cNvSpPr txBox="1"/>
          <p:nvPr userDrawn="1"/>
        </p:nvSpPr>
        <p:spPr>
          <a:xfrm>
            <a:off x="6092486" y="2055304"/>
            <a:ext cx="684000" cy="211203"/>
          </a:xfrm>
          <a:prstGeom prst="rect">
            <a:avLst/>
          </a:prstGeom>
          <a:noFill/>
          <a:ln>
            <a:noFill/>
            <a:prstDash val="sysDash"/>
          </a:ln>
        </p:spPr>
        <p:txBody>
          <a:bodyPr wrap="square" lIns="90000" tIns="36000" rIns="90000" bIns="36000">
            <a:spAutoFit/>
          </a:bodyPr>
          <a:lstStyle/>
          <a:p>
            <a:pPr marL="0" lvl="0" indent="0"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該当箇所</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55" name="テキスト プレースホルダー 49">
            <a:extLst>
              <a:ext uri="{FF2B5EF4-FFF2-40B4-BE49-F238E27FC236}">
                <a16:creationId xmlns:a16="http://schemas.microsoft.com/office/drawing/2014/main" id="{334491A2-A9FC-4305-E274-F705C703E494}"/>
              </a:ext>
            </a:extLst>
          </p:cNvPr>
          <p:cNvSpPr>
            <a:spLocks noGrp="1"/>
          </p:cNvSpPr>
          <p:nvPr>
            <p:ph type="body" sz="quarter" idx="71" hasCustomPrompt="1"/>
          </p:nvPr>
        </p:nvSpPr>
        <p:spPr>
          <a:xfrm>
            <a:off x="4487091" y="2450822"/>
            <a:ext cx="562055" cy="231775"/>
          </a:xfrm>
          <a:solidFill>
            <a:schemeClr val="bg1"/>
          </a:solidFill>
        </p:spPr>
        <p:txBody>
          <a:bodyPr tIns="46800" bIns="46800" anchor="ctr" anchorCtr="1"/>
          <a:lstStyle>
            <a:lvl1pPr marL="0" indent="0" algn="ctr">
              <a:lnSpc>
                <a:spcPct val="100000"/>
              </a:lnSpc>
              <a:buNone/>
              <a:defRPr sz="1400" b="1">
                <a:solidFill>
                  <a:srgbClr val="A435F0"/>
                </a:solidFill>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92" name="テキスト プレースホルダー 49">
            <a:extLst>
              <a:ext uri="{FF2B5EF4-FFF2-40B4-BE49-F238E27FC236}">
                <a16:creationId xmlns:a16="http://schemas.microsoft.com/office/drawing/2014/main" id="{F7814ED6-3370-370D-F94B-3E98A609AFA1}"/>
              </a:ext>
            </a:extLst>
          </p:cNvPr>
          <p:cNvSpPr>
            <a:spLocks noGrp="1"/>
          </p:cNvSpPr>
          <p:nvPr>
            <p:ph type="body" sz="quarter" idx="72"/>
          </p:nvPr>
        </p:nvSpPr>
        <p:spPr>
          <a:xfrm>
            <a:off x="4924770" y="2452309"/>
            <a:ext cx="3862387" cy="23177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93" name="テキスト プレースホルダー 49">
            <a:extLst>
              <a:ext uri="{FF2B5EF4-FFF2-40B4-BE49-F238E27FC236}">
                <a16:creationId xmlns:a16="http://schemas.microsoft.com/office/drawing/2014/main" id="{F68D6828-3245-8E56-C66F-7A227B660267}"/>
              </a:ext>
            </a:extLst>
          </p:cNvPr>
          <p:cNvSpPr>
            <a:spLocks noGrp="1"/>
          </p:cNvSpPr>
          <p:nvPr>
            <p:ph type="body" sz="quarter" idx="73"/>
          </p:nvPr>
        </p:nvSpPr>
        <p:spPr>
          <a:xfrm>
            <a:off x="6083659" y="2788919"/>
            <a:ext cx="2821161" cy="501539"/>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94" name="テキスト プレースホルダー 49">
            <a:extLst>
              <a:ext uri="{FF2B5EF4-FFF2-40B4-BE49-F238E27FC236}">
                <a16:creationId xmlns:a16="http://schemas.microsoft.com/office/drawing/2014/main" id="{8C47CF84-C07A-F156-622F-8E4C2C685CB7}"/>
              </a:ext>
            </a:extLst>
          </p:cNvPr>
          <p:cNvSpPr>
            <a:spLocks noGrp="1"/>
          </p:cNvSpPr>
          <p:nvPr>
            <p:ph type="body" sz="quarter" idx="74"/>
          </p:nvPr>
        </p:nvSpPr>
        <p:spPr>
          <a:xfrm>
            <a:off x="6778027" y="3335333"/>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5" name="テキスト プレースホルダー 49">
            <a:extLst>
              <a:ext uri="{FF2B5EF4-FFF2-40B4-BE49-F238E27FC236}">
                <a16:creationId xmlns:a16="http://schemas.microsoft.com/office/drawing/2014/main" id="{2DE36E04-65DD-83D6-432D-AAC9C90FE6AF}"/>
              </a:ext>
            </a:extLst>
          </p:cNvPr>
          <p:cNvSpPr>
            <a:spLocks noGrp="1"/>
          </p:cNvSpPr>
          <p:nvPr>
            <p:ph type="body" sz="quarter" idx="75"/>
          </p:nvPr>
        </p:nvSpPr>
        <p:spPr>
          <a:xfrm>
            <a:off x="8191691" y="3338795"/>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96" name="テキスト プレースホルダー 49">
            <a:extLst>
              <a:ext uri="{FF2B5EF4-FFF2-40B4-BE49-F238E27FC236}">
                <a16:creationId xmlns:a16="http://schemas.microsoft.com/office/drawing/2014/main" id="{BC72EDE9-3CC4-D91A-8DE5-D1312B84EF8A}"/>
              </a:ext>
            </a:extLst>
          </p:cNvPr>
          <p:cNvSpPr>
            <a:spLocks noGrp="1"/>
          </p:cNvSpPr>
          <p:nvPr>
            <p:ph type="body" sz="quarter" idx="76" hasCustomPrompt="1"/>
          </p:nvPr>
        </p:nvSpPr>
        <p:spPr>
          <a:xfrm>
            <a:off x="4939077" y="2820583"/>
            <a:ext cx="1011703" cy="63436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r>
              <a:rPr kumimoji="1" lang="ja-JP" altLang="en-US" dirty="0"/>
              <a:t>　</a:t>
            </a:r>
          </a:p>
        </p:txBody>
      </p:sp>
      <p:sp>
        <p:nvSpPr>
          <p:cNvPr id="97" name="テキスト ボックス 96">
            <a:extLst>
              <a:ext uri="{FF2B5EF4-FFF2-40B4-BE49-F238E27FC236}">
                <a16:creationId xmlns:a16="http://schemas.microsoft.com/office/drawing/2014/main" id="{575E92F6-42B5-5D4D-4577-E4811154762B}"/>
              </a:ext>
            </a:extLst>
          </p:cNvPr>
          <p:cNvSpPr txBox="1"/>
          <p:nvPr userDrawn="1"/>
        </p:nvSpPr>
        <p:spPr>
          <a:xfrm>
            <a:off x="6092486" y="3309143"/>
            <a:ext cx="684000" cy="211203"/>
          </a:xfrm>
          <a:prstGeom prst="rect">
            <a:avLst/>
          </a:prstGeom>
          <a:noFill/>
          <a:ln>
            <a:noFill/>
            <a:prstDash val="sysDash"/>
          </a:ln>
        </p:spPr>
        <p:txBody>
          <a:bodyPr wrap="square" lIns="90000" tIns="36000" rIns="90000" bIns="36000">
            <a:spAutoFit/>
          </a:bodyPr>
          <a:lstStyle/>
          <a:p>
            <a:pPr marL="0" lvl="0" indent="0"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該当箇所</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98" name="テキスト プレースホルダー 49">
            <a:extLst>
              <a:ext uri="{FF2B5EF4-FFF2-40B4-BE49-F238E27FC236}">
                <a16:creationId xmlns:a16="http://schemas.microsoft.com/office/drawing/2014/main" id="{3E129A13-06CE-9728-C13E-703FE8C0C3A3}"/>
              </a:ext>
            </a:extLst>
          </p:cNvPr>
          <p:cNvSpPr>
            <a:spLocks noGrp="1"/>
          </p:cNvSpPr>
          <p:nvPr>
            <p:ph type="body" sz="quarter" idx="77" hasCustomPrompt="1"/>
          </p:nvPr>
        </p:nvSpPr>
        <p:spPr>
          <a:xfrm>
            <a:off x="4487091" y="3710712"/>
            <a:ext cx="562055" cy="231775"/>
          </a:xfrm>
          <a:solidFill>
            <a:schemeClr val="bg1"/>
          </a:solidFill>
        </p:spPr>
        <p:txBody>
          <a:bodyPr tIns="46800" bIns="46800" anchor="ctr" anchorCtr="1"/>
          <a:lstStyle>
            <a:lvl1pPr marL="0" indent="0" algn="ctr">
              <a:lnSpc>
                <a:spcPct val="100000"/>
              </a:lnSpc>
              <a:buNone/>
              <a:defRPr sz="1400" b="1">
                <a:solidFill>
                  <a:srgbClr val="A435F0"/>
                </a:solidFill>
                <a:latin typeface="Meiryo UI" panose="020B0604030504040204" pitchFamily="50" charset="-128"/>
                <a:ea typeface="Meiryo UI" panose="020B0604030504040204" pitchFamily="50" charset="-128"/>
              </a:defRPr>
            </a:lvl1pPr>
          </a:lstStyle>
          <a:p>
            <a:pPr lvl="0"/>
            <a:r>
              <a:rPr kumimoji="1" lang="en-US" altLang="ja-JP" dirty="0"/>
              <a:t> </a:t>
            </a:r>
            <a:endParaRPr kumimoji="1" lang="ja-JP" altLang="en-US" dirty="0"/>
          </a:p>
        </p:txBody>
      </p:sp>
      <p:sp>
        <p:nvSpPr>
          <p:cNvPr id="99" name="テキスト プレースホルダー 49">
            <a:extLst>
              <a:ext uri="{FF2B5EF4-FFF2-40B4-BE49-F238E27FC236}">
                <a16:creationId xmlns:a16="http://schemas.microsoft.com/office/drawing/2014/main" id="{1F5D6755-7B48-CFBB-F347-8AA1D2081CD8}"/>
              </a:ext>
            </a:extLst>
          </p:cNvPr>
          <p:cNvSpPr>
            <a:spLocks noGrp="1"/>
          </p:cNvSpPr>
          <p:nvPr>
            <p:ph type="body" sz="quarter" idx="78"/>
          </p:nvPr>
        </p:nvSpPr>
        <p:spPr>
          <a:xfrm>
            <a:off x="4924770" y="3712199"/>
            <a:ext cx="3862387" cy="23177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100" name="テキスト プレースホルダー 49">
            <a:extLst>
              <a:ext uri="{FF2B5EF4-FFF2-40B4-BE49-F238E27FC236}">
                <a16:creationId xmlns:a16="http://schemas.microsoft.com/office/drawing/2014/main" id="{718F35DE-FDBE-74AD-9E8A-22FDFCF07EB6}"/>
              </a:ext>
            </a:extLst>
          </p:cNvPr>
          <p:cNvSpPr>
            <a:spLocks noGrp="1"/>
          </p:cNvSpPr>
          <p:nvPr>
            <p:ph type="body" sz="quarter" idx="79"/>
          </p:nvPr>
        </p:nvSpPr>
        <p:spPr>
          <a:xfrm>
            <a:off x="6083659" y="4048809"/>
            <a:ext cx="2821161" cy="501539"/>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endParaRPr kumimoji="1" lang="ja-JP" altLang="en-US" dirty="0"/>
          </a:p>
        </p:txBody>
      </p:sp>
      <p:sp>
        <p:nvSpPr>
          <p:cNvPr id="101" name="テキスト プレースホルダー 49">
            <a:extLst>
              <a:ext uri="{FF2B5EF4-FFF2-40B4-BE49-F238E27FC236}">
                <a16:creationId xmlns:a16="http://schemas.microsoft.com/office/drawing/2014/main" id="{CA7EDB86-61F7-9260-C6F8-3BD2C6A97FA4}"/>
              </a:ext>
            </a:extLst>
          </p:cNvPr>
          <p:cNvSpPr>
            <a:spLocks noGrp="1"/>
          </p:cNvSpPr>
          <p:nvPr>
            <p:ph type="body" sz="quarter" idx="80"/>
          </p:nvPr>
        </p:nvSpPr>
        <p:spPr>
          <a:xfrm>
            <a:off x="6778027" y="4595223"/>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102" name="テキスト プレースホルダー 49">
            <a:extLst>
              <a:ext uri="{FF2B5EF4-FFF2-40B4-BE49-F238E27FC236}">
                <a16:creationId xmlns:a16="http://schemas.microsoft.com/office/drawing/2014/main" id="{9FE3BC5F-C0E8-E8E9-D95F-8AE178E4F215}"/>
              </a:ext>
            </a:extLst>
          </p:cNvPr>
          <p:cNvSpPr>
            <a:spLocks noGrp="1"/>
          </p:cNvSpPr>
          <p:nvPr>
            <p:ph type="body" sz="quarter" idx="81"/>
          </p:nvPr>
        </p:nvSpPr>
        <p:spPr>
          <a:xfrm>
            <a:off x="8191691" y="4598685"/>
            <a:ext cx="857211" cy="137112"/>
          </a:xfrm>
        </p:spPr>
        <p:txBody>
          <a:bodyPr tIns="0" bIns="0" anchor="t" anchorCtr="0"/>
          <a:lstStyle>
            <a:lvl1pPr marL="0" indent="0">
              <a:lnSpc>
                <a:spcPct val="100000"/>
              </a:lnSpc>
              <a:buNone/>
              <a:defRPr sz="900" b="0">
                <a:latin typeface="Meiryo UI" panose="020B0604030504040204" pitchFamily="50" charset="-128"/>
                <a:ea typeface="Meiryo UI" panose="020B0604030504040204" pitchFamily="50" charset="-128"/>
              </a:defRPr>
            </a:lvl1pPr>
          </a:lstStyle>
          <a:p>
            <a:pPr lvl="0"/>
            <a:endParaRPr kumimoji="1" lang="ja-JP" altLang="en-US" dirty="0"/>
          </a:p>
        </p:txBody>
      </p:sp>
      <p:sp>
        <p:nvSpPr>
          <p:cNvPr id="103" name="テキスト プレースホルダー 49">
            <a:extLst>
              <a:ext uri="{FF2B5EF4-FFF2-40B4-BE49-F238E27FC236}">
                <a16:creationId xmlns:a16="http://schemas.microsoft.com/office/drawing/2014/main" id="{F46EB07E-F5B6-D1AB-B539-2739DDB5D637}"/>
              </a:ext>
            </a:extLst>
          </p:cNvPr>
          <p:cNvSpPr>
            <a:spLocks noGrp="1"/>
          </p:cNvSpPr>
          <p:nvPr>
            <p:ph type="body" sz="quarter" idx="82" hasCustomPrompt="1"/>
          </p:nvPr>
        </p:nvSpPr>
        <p:spPr>
          <a:xfrm>
            <a:off x="4939077" y="4080473"/>
            <a:ext cx="1011703" cy="634365"/>
          </a:xfrm>
        </p:spPr>
        <p:txBody>
          <a:bodyPr tIns="46800" bIns="46800" anchor="t" anchorCtr="0"/>
          <a:lstStyle>
            <a:lvl1pPr marL="0" indent="0">
              <a:lnSpc>
                <a:spcPct val="100000"/>
              </a:lnSpc>
              <a:buNone/>
              <a:defRPr sz="900" b="1">
                <a:latin typeface="Meiryo UI" panose="020B0604030504040204" pitchFamily="50" charset="-128"/>
                <a:ea typeface="Meiryo UI" panose="020B0604030504040204" pitchFamily="50" charset="-128"/>
              </a:defRPr>
            </a:lvl1pPr>
          </a:lstStyle>
          <a:p>
            <a:pPr lvl="0"/>
            <a:r>
              <a:rPr kumimoji="1" lang="ja-JP" altLang="en-US" dirty="0"/>
              <a:t>　</a:t>
            </a:r>
          </a:p>
        </p:txBody>
      </p:sp>
      <p:sp>
        <p:nvSpPr>
          <p:cNvPr id="104" name="テキスト ボックス 103">
            <a:extLst>
              <a:ext uri="{FF2B5EF4-FFF2-40B4-BE49-F238E27FC236}">
                <a16:creationId xmlns:a16="http://schemas.microsoft.com/office/drawing/2014/main" id="{B8364A74-7F7A-29B6-5DBC-4302874965BD}"/>
              </a:ext>
            </a:extLst>
          </p:cNvPr>
          <p:cNvSpPr txBox="1"/>
          <p:nvPr userDrawn="1"/>
        </p:nvSpPr>
        <p:spPr>
          <a:xfrm>
            <a:off x="6092486" y="4569033"/>
            <a:ext cx="684000" cy="211203"/>
          </a:xfrm>
          <a:prstGeom prst="rect">
            <a:avLst/>
          </a:prstGeom>
          <a:noFill/>
          <a:ln>
            <a:noFill/>
            <a:prstDash val="sysDash"/>
          </a:ln>
        </p:spPr>
        <p:txBody>
          <a:bodyPr wrap="square" lIns="90000" tIns="36000" rIns="90000" bIns="36000">
            <a:spAutoFit/>
          </a:bodyPr>
          <a:lstStyle/>
          <a:p>
            <a:pPr marL="0" lvl="0" indent="0"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該当箇所</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2" name="テキスト ボックス 1">
            <a:extLst>
              <a:ext uri="{FF2B5EF4-FFF2-40B4-BE49-F238E27FC236}">
                <a16:creationId xmlns:a16="http://schemas.microsoft.com/office/drawing/2014/main" id="{38B0ABC8-4B78-0052-0721-C1C8F8FA72A8}"/>
              </a:ext>
            </a:extLst>
          </p:cNvPr>
          <p:cNvSpPr txBox="1"/>
          <p:nvPr userDrawn="1"/>
        </p:nvSpPr>
        <p:spPr>
          <a:xfrm>
            <a:off x="7718286" y="2058788"/>
            <a:ext cx="536247" cy="211203"/>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5" name="テキスト ボックス 4">
            <a:extLst>
              <a:ext uri="{FF2B5EF4-FFF2-40B4-BE49-F238E27FC236}">
                <a16:creationId xmlns:a16="http://schemas.microsoft.com/office/drawing/2014/main" id="{E12448FE-C527-87B2-42E5-15280AAACE0C}"/>
              </a:ext>
            </a:extLst>
          </p:cNvPr>
          <p:cNvSpPr txBox="1"/>
          <p:nvPr userDrawn="1"/>
        </p:nvSpPr>
        <p:spPr>
          <a:xfrm>
            <a:off x="7718286" y="3313676"/>
            <a:ext cx="536247" cy="211203"/>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
        <p:nvSpPr>
          <p:cNvPr id="6" name="テキスト ボックス 5">
            <a:extLst>
              <a:ext uri="{FF2B5EF4-FFF2-40B4-BE49-F238E27FC236}">
                <a16:creationId xmlns:a16="http://schemas.microsoft.com/office/drawing/2014/main" id="{6BD6BB4F-9B12-0490-27EB-503BADF591AD}"/>
              </a:ext>
            </a:extLst>
          </p:cNvPr>
          <p:cNvSpPr txBox="1"/>
          <p:nvPr userDrawn="1"/>
        </p:nvSpPr>
        <p:spPr>
          <a:xfrm>
            <a:off x="7718286" y="4577704"/>
            <a:ext cx="536247" cy="211203"/>
          </a:xfrm>
          <a:prstGeom prst="rect">
            <a:avLst/>
          </a:prstGeom>
          <a:noFill/>
          <a:ln>
            <a:noFill/>
            <a:prstDash val="sysDash"/>
          </a:ln>
        </p:spPr>
        <p:txBody>
          <a:bodyPr wrap="square" tIns="36000" bIns="36000">
            <a:spAutoFit/>
          </a:bodyPr>
          <a:lstStyle/>
          <a:p>
            <a:pPr marL="0" lvl="0" indent="0" algn="l" rtl="0">
              <a:spcBef>
                <a:spcPts val="0"/>
              </a:spcBef>
              <a:spcAft>
                <a:spcPts val="0"/>
              </a:spcAft>
              <a:buClr>
                <a:schemeClr val="dk1"/>
              </a:buClr>
              <a:buSzPts val="1100"/>
              <a:buFont typeface="Arial"/>
              <a:buNone/>
            </a:pPr>
            <a:r>
              <a:rPr lang="ja-JP" altLang="en-US"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rPr>
              <a:t>時間</a:t>
            </a:r>
            <a:endParaRPr lang="en-US" altLang="ja-JP" sz="900" b="1" i="0" u="none" strike="noStrike" cap="none" dirty="0">
              <a:solidFill>
                <a:schemeClr val="accent1">
                  <a:lumMod val="75000"/>
                </a:schemeClr>
              </a:solidFill>
              <a:effectLst/>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239771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9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2D2D2D"/>
              </a:buClr>
              <a:buSzPts val="2400"/>
              <a:buFont typeface="Playfair Display"/>
              <a:buNone/>
              <a:defRPr sz="2400" b="0" i="0" u="none" strike="noStrike" cap="none">
                <a:solidFill>
                  <a:srgbClr val="2D2D2D"/>
                </a:solidFill>
                <a:latin typeface="Playfair Display"/>
                <a:ea typeface="Playfair Display"/>
                <a:cs typeface="Playfair Display"/>
                <a:sym typeface="Playfair Display"/>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dirty="0"/>
          </a:p>
        </p:txBody>
      </p:sp>
      <p:sp>
        <p:nvSpPr>
          <p:cNvPr id="7" name="Google Shape;7;p9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15000"/>
              </a:lnSpc>
              <a:spcBef>
                <a:spcPts val="0"/>
              </a:spcBef>
              <a:spcAft>
                <a:spcPts val="0"/>
              </a:spcAft>
              <a:buClr>
                <a:srgbClr val="2D2D2D"/>
              </a:buClr>
              <a:buSzPts val="1200"/>
              <a:buFont typeface="Open Sans"/>
              <a:buChar char="●"/>
              <a:defRPr sz="1200" b="0" i="0" u="none" strike="noStrike" cap="none">
                <a:solidFill>
                  <a:srgbClr val="2D2D2D"/>
                </a:solidFill>
                <a:latin typeface="Open Sans"/>
                <a:ea typeface="Open Sans"/>
                <a:cs typeface="Open Sans"/>
                <a:sym typeface="Open Sans"/>
              </a:defRPr>
            </a:lvl1pPr>
            <a:lvl2pPr marL="914400" marR="0" lvl="1" indent="-292100" algn="l" rtl="0">
              <a:lnSpc>
                <a:spcPct val="115000"/>
              </a:lnSpc>
              <a:spcBef>
                <a:spcPts val="1600"/>
              </a:spcBef>
              <a:spcAft>
                <a:spcPts val="0"/>
              </a:spcAft>
              <a:buClr>
                <a:srgbClr val="2D2D2D"/>
              </a:buClr>
              <a:buSzPts val="1000"/>
              <a:buFont typeface="Open Sans"/>
              <a:buChar char="○"/>
              <a:defRPr sz="1000" b="0" i="0" u="none" strike="noStrike" cap="none">
                <a:solidFill>
                  <a:srgbClr val="2D2D2D"/>
                </a:solidFill>
                <a:latin typeface="Open Sans"/>
                <a:ea typeface="Open Sans"/>
                <a:cs typeface="Open Sans"/>
                <a:sym typeface="Open Sans"/>
              </a:defRPr>
            </a:lvl2pPr>
            <a:lvl3pPr marL="1371600" marR="0" lvl="2" indent="-279400" algn="l" rtl="0">
              <a:lnSpc>
                <a:spcPct val="115000"/>
              </a:lnSpc>
              <a:spcBef>
                <a:spcPts val="1600"/>
              </a:spcBef>
              <a:spcAft>
                <a:spcPts val="0"/>
              </a:spcAft>
              <a:buClr>
                <a:srgbClr val="2D2D2D"/>
              </a:buClr>
              <a:buSzPts val="800"/>
              <a:buFont typeface="Open Sans"/>
              <a:buChar char="■"/>
              <a:defRPr sz="800" b="0" i="0" u="none" strike="noStrike" cap="none">
                <a:solidFill>
                  <a:srgbClr val="2D2D2D"/>
                </a:solidFill>
                <a:latin typeface="Open Sans"/>
                <a:ea typeface="Open Sans"/>
                <a:cs typeface="Open Sans"/>
                <a:sym typeface="Open Sans"/>
              </a:defRPr>
            </a:lvl3pPr>
            <a:lvl4pPr marL="1828800" marR="0" lvl="3" indent="-279400" algn="l" rtl="0">
              <a:lnSpc>
                <a:spcPct val="115000"/>
              </a:lnSpc>
              <a:spcBef>
                <a:spcPts val="1600"/>
              </a:spcBef>
              <a:spcAft>
                <a:spcPts val="0"/>
              </a:spcAft>
              <a:buClr>
                <a:srgbClr val="2D2D2D"/>
              </a:buClr>
              <a:buSzPts val="800"/>
              <a:buFont typeface="Open Sans"/>
              <a:buChar char="●"/>
              <a:defRPr sz="800" b="0" i="0" u="none" strike="noStrike" cap="none">
                <a:solidFill>
                  <a:srgbClr val="2D2D2D"/>
                </a:solidFill>
                <a:latin typeface="Open Sans"/>
                <a:ea typeface="Open Sans"/>
                <a:cs typeface="Open Sans"/>
                <a:sym typeface="Open Sans"/>
              </a:defRPr>
            </a:lvl4pPr>
            <a:lvl5pPr marL="2286000" marR="0" lvl="4" indent="-279400" algn="l" rtl="0">
              <a:lnSpc>
                <a:spcPct val="115000"/>
              </a:lnSpc>
              <a:spcBef>
                <a:spcPts val="1600"/>
              </a:spcBef>
              <a:spcAft>
                <a:spcPts val="0"/>
              </a:spcAft>
              <a:buClr>
                <a:srgbClr val="2D2D2D"/>
              </a:buClr>
              <a:buSzPts val="800"/>
              <a:buFont typeface="Open Sans"/>
              <a:buChar char="○"/>
              <a:defRPr sz="800" b="0" i="0" u="none" strike="noStrike" cap="none">
                <a:solidFill>
                  <a:srgbClr val="2D2D2D"/>
                </a:solidFill>
                <a:latin typeface="Open Sans"/>
                <a:ea typeface="Open Sans"/>
                <a:cs typeface="Open Sans"/>
                <a:sym typeface="Open Sans"/>
              </a:defRPr>
            </a:lvl5pPr>
            <a:lvl6pPr marL="2743200" marR="0" lvl="5" indent="-279400" algn="l" rtl="0">
              <a:lnSpc>
                <a:spcPct val="115000"/>
              </a:lnSpc>
              <a:spcBef>
                <a:spcPts val="1600"/>
              </a:spcBef>
              <a:spcAft>
                <a:spcPts val="0"/>
              </a:spcAft>
              <a:buClr>
                <a:srgbClr val="2D2D2D"/>
              </a:buClr>
              <a:buSzPts val="800"/>
              <a:buFont typeface="Open Sans"/>
              <a:buChar char="■"/>
              <a:defRPr sz="800" b="0" i="0" u="none" strike="noStrike" cap="none">
                <a:solidFill>
                  <a:srgbClr val="2D2D2D"/>
                </a:solidFill>
                <a:latin typeface="Open Sans"/>
                <a:ea typeface="Open Sans"/>
                <a:cs typeface="Open Sans"/>
                <a:sym typeface="Open Sans"/>
              </a:defRPr>
            </a:lvl6pPr>
            <a:lvl7pPr marL="3200400" marR="0" lvl="6" indent="-279400" algn="l" rtl="0">
              <a:lnSpc>
                <a:spcPct val="115000"/>
              </a:lnSpc>
              <a:spcBef>
                <a:spcPts val="1600"/>
              </a:spcBef>
              <a:spcAft>
                <a:spcPts val="0"/>
              </a:spcAft>
              <a:buClr>
                <a:srgbClr val="2D2D2D"/>
              </a:buClr>
              <a:buSzPts val="800"/>
              <a:buFont typeface="Open Sans"/>
              <a:buChar char="●"/>
              <a:defRPr sz="800" b="0" i="0" u="none" strike="noStrike" cap="none">
                <a:solidFill>
                  <a:srgbClr val="2D2D2D"/>
                </a:solidFill>
                <a:latin typeface="Open Sans"/>
                <a:ea typeface="Open Sans"/>
                <a:cs typeface="Open Sans"/>
                <a:sym typeface="Open Sans"/>
              </a:defRPr>
            </a:lvl7pPr>
            <a:lvl8pPr marL="3657600" marR="0" lvl="7" indent="-279400" algn="l" rtl="0">
              <a:lnSpc>
                <a:spcPct val="115000"/>
              </a:lnSpc>
              <a:spcBef>
                <a:spcPts val="1600"/>
              </a:spcBef>
              <a:spcAft>
                <a:spcPts val="0"/>
              </a:spcAft>
              <a:buClr>
                <a:srgbClr val="2D2D2D"/>
              </a:buClr>
              <a:buSzPts val="800"/>
              <a:buFont typeface="Open Sans"/>
              <a:buChar char="○"/>
              <a:defRPr sz="800" b="0" i="0" u="none" strike="noStrike" cap="none">
                <a:solidFill>
                  <a:srgbClr val="2D2D2D"/>
                </a:solidFill>
                <a:latin typeface="Open Sans"/>
                <a:ea typeface="Open Sans"/>
                <a:cs typeface="Open Sans"/>
                <a:sym typeface="Open Sans"/>
              </a:defRPr>
            </a:lvl8pPr>
            <a:lvl9pPr marL="4114800" marR="0" lvl="8" indent="-279400" algn="l" rtl="0">
              <a:lnSpc>
                <a:spcPct val="115000"/>
              </a:lnSpc>
              <a:spcBef>
                <a:spcPts val="1600"/>
              </a:spcBef>
              <a:spcAft>
                <a:spcPts val="1600"/>
              </a:spcAft>
              <a:buClr>
                <a:srgbClr val="2D2D2D"/>
              </a:buClr>
              <a:buSzPts val="800"/>
              <a:buFont typeface="Open Sans"/>
              <a:buChar char="■"/>
              <a:defRPr sz="800" b="0" i="0" u="none" strike="noStrike" cap="none">
                <a:solidFill>
                  <a:srgbClr val="2D2D2D"/>
                </a:solidFill>
                <a:latin typeface="Open Sans"/>
                <a:ea typeface="Open Sans"/>
                <a:cs typeface="Open Sans"/>
                <a:sym typeface="Open Sans"/>
              </a:defRPr>
            </a:lvl9pPr>
          </a:lstStyle>
          <a:p>
            <a:endParaRPr/>
          </a:p>
        </p:txBody>
      </p:sp>
      <p:sp>
        <p:nvSpPr>
          <p:cNvPr id="8" name="Google Shape;8;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Meiryo UI" panose="020B0604030504040204" pitchFamily="50" charset="-128"/>
                <a:ea typeface="Meiryo UI" panose="020B0604030504040204" pitchFamily="50" charset="-128"/>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4" r:id="rId5"/>
    <p:sldLayoutId id="2147483665" r:id="rId6"/>
    <p:sldLayoutId id="2147483666" r:id="rId7"/>
    <p:sldLayoutId id="2147483663" r:id="rId8"/>
    <p:sldLayoutId id="2147483671" r:id="rId9"/>
    <p:sldLayoutId id="2147483669" r:id="rId10"/>
    <p:sldLayoutId id="2147483670" r:id="rId11"/>
    <p:sldLayoutId id="2147483668"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eiryo UI" panose="020B0604030504040204" pitchFamily="50" charset="-128"/>
          <a:ea typeface="Meiryo UI" panose="020B0604030504040204" pitchFamily="50"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www.udemy.com/allyship-japanese" TargetMode="External"/><Relationship Id="rId13"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4.jpg"/><Relationship Id="rId12" Type="http://schemas.openxmlformats.org/officeDocument/2006/relationships/hyperlink" Target="https://www.udemy.com/basic_teambuilding" TargetMode="External"/><Relationship Id="rId2" Type="http://schemas.openxmlformats.org/officeDocument/2006/relationships/hyperlink" Target="https://www.udemy.com/diversity01" TargetMode="External"/><Relationship Id="rId1" Type="http://schemas.openxmlformats.org/officeDocument/2006/relationships/slideLayout" Target="../slideLayouts/slideLayout9.xml"/><Relationship Id="rId6" Type="http://schemas.openxmlformats.org/officeDocument/2006/relationships/hyperlink" Target="https://www.udemy.com/diversity03" TargetMode="External"/><Relationship Id="rId11" Type="http://schemas.openxmlformats.org/officeDocument/2006/relationships/image" Target="../media/image36.jpg"/><Relationship Id="rId5" Type="http://schemas.openxmlformats.org/officeDocument/2006/relationships/image" Target="../media/image33.jpg"/><Relationship Id="rId10" Type="http://schemas.openxmlformats.org/officeDocument/2006/relationships/hyperlink" Target="https://www.udemy.com/teambuilding" TargetMode="External"/><Relationship Id="rId4" Type="http://schemas.openxmlformats.org/officeDocument/2006/relationships/hyperlink" Target="https://www.udemy.com/diversity02" TargetMode="External"/><Relationship Id="rId9" Type="http://schemas.openxmlformats.org/officeDocument/2006/relationships/image" Target="../media/image35.jp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www.udemy.com/max-zmcw" TargetMode="External"/><Relationship Id="rId1" Type="http://schemas.openxmlformats.org/officeDocument/2006/relationships/slideLayout" Target="../slideLayouts/slideLayout9.xml"/><Relationship Id="rId5" Type="http://schemas.openxmlformats.org/officeDocument/2006/relationships/image" Target="../media/image39.jpg"/><Relationship Id="rId4" Type="http://schemas.openxmlformats.org/officeDocument/2006/relationships/hyperlink" Target="https://www.udemy.com/pssafet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www.udemy.com/excel-vba-macro-basic" TargetMode="External"/><Relationship Id="rId1" Type="http://schemas.openxmlformats.org/officeDocument/2006/relationships/slideLayout" Target="../slideLayouts/slideLayout9.xml"/><Relationship Id="rId5" Type="http://schemas.openxmlformats.org/officeDocument/2006/relationships/image" Target="../media/image41.jpg"/><Relationship Id="rId4" Type="http://schemas.openxmlformats.org/officeDocument/2006/relationships/hyperlink" Target="https://www.udemy.com/chatgpt-excel-vba-macro"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hyperlink" Target="https://www.udemy.com/coaching-leadership" TargetMode="External"/><Relationship Id="rId7" Type="http://schemas.openxmlformats.org/officeDocument/2006/relationships/hyperlink" Target="https://www.udemy.com/1on1-zvf" TargetMode="External"/><Relationship Id="rId2" Type="http://schemas.openxmlformats.org/officeDocument/2006/relationships/hyperlink" Target="https://www.udemy.com/candle-coaching-academy" TargetMode="External"/><Relationship Id="rId1" Type="http://schemas.openxmlformats.org/officeDocument/2006/relationships/slideLayout" Target="../slideLayouts/slideLayout9.xml"/><Relationship Id="rId6" Type="http://schemas.openxmlformats.org/officeDocument/2006/relationships/image" Target="../media/image43.jpg"/><Relationship Id="rId5" Type="http://schemas.openxmlformats.org/officeDocument/2006/relationships/hyperlink" Target="https://www.udemy.com/hl-self-empowerment-1" TargetMode="External"/><Relationship Id="rId4" Type="http://schemas.openxmlformats.org/officeDocument/2006/relationships/image" Target="../media/image42.jp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hyperlink" Target="https://www.udemy.com/middlesenior" TargetMode="External"/><Relationship Id="rId1" Type="http://schemas.openxmlformats.org/officeDocument/2006/relationships/slideLayout" Target="../slideLayouts/slideLayout9.xml"/><Relationship Id="rId5" Type="http://schemas.openxmlformats.org/officeDocument/2006/relationships/image" Target="../media/image47.jpg"/><Relationship Id="rId4" Type="http://schemas.openxmlformats.org/officeDocument/2006/relationships/hyperlink" Target="https://www.udemy.com/youronlycareerdesig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hyperlink" Target="https://www.udemy.com/chatgpt_english" TargetMode="External"/><Relationship Id="rId1" Type="http://schemas.openxmlformats.org/officeDocument/2006/relationships/slideLayout" Target="../slideLayouts/slideLayout9.xml"/><Relationship Id="rId5" Type="http://schemas.openxmlformats.org/officeDocument/2006/relationships/image" Target="../media/image49.jpg"/><Relationship Id="rId4" Type="http://schemas.openxmlformats.org/officeDocument/2006/relationships/hyperlink" Target="https://www.udemy.com/ee-5-jua"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udemy.com/googleslides" TargetMode="External"/><Relationship Id="rId13"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2.jpg"/><Relationship Id="rId12" Type="http://schemas.openxmlformats.org/officeDocument/2006/relationships/hyperlink" Target="https://www.udemy.com/ikkini-logical" TargetMode="External"/><Relationship Id="rId2" Type="http://schemas.openxmlformats.org/officeDocument/2006/relationships/hyperlink" Target="https://www.udemy.com/it-jirei" TargetMode="External"/><Relationship Id="rId1" Type="http://schemas.openxmlformats.org/officeDocument/2006/relationships/slideLayout" Target="../slideLayouts/slideLayout9.xml"/><Relationship Id="rId6" Type="http://schemas.openxmlformats.org/officeDocument/2006/relationships/hyperlink" Target="https://www.udemy.com/spreadsheet" TargetMode="External"/><Relationship Id="rId11" Type="http://schemas.openxmlformats.org/officeDocument/2006/relationships/image" Target="../media/image54.jpg"/><Relationship Id="rId5" Type="http://schemas.openxmlformats.org/officeDocument/2006/relationships/image" Target="../media/image51.jpg"/><Relationship Id="rId10" Type="http://schemas.openxmlformats.org/officeDocument/2006/relationships/hyperlink" Target="https://www.udemy.com/business-communication-basic" TargetMode="External"/><Relationship Id="rId4" Type="http://schemas.openxmlformats.org/officeDocument/2006/relationships/hyperlink" Target="https://www.udemy.com/document" TargetMode="External"/><Relationship Id="rId9" Type="http://schemas.openxmlformats.org/officeDocument/2006/relationships/image" Target="../media/image53.jpg"/></Relationships>
</file>

<file path=ppt/slides/_rels/slide17.xml.rels><?xml version="1.0" encoding="UTF-8" standalone="yes"?>
<Relationships xmlns="http://schemas.openxmlformats.org/package/2006/relationships"><Relationship Id="rId8" Type="http://schemas.openxmlformats.org/officeDocument/2006/relationships/hyperlink" Target="https://www.udemy.com/data_literacy" TargetMode="External"/><Relationship Id="rId13" Type="http://schemas.openxmlformats.org/officeDocument/2006/relationships/image" Target="../media/image59.jpg"/><Relationship Id="rId3" Type="http://schemas.openxmlformats.org/officeDocument/2006/relationships/image" Target="../media/image28.jpg"/><Relationship Id="rId7" Type="http://schemas.openxmlformats.org/officeDocument/2006/relationships/image" Target="../media/image56.jpg"/><Relationship Id="rId12" Type="http://schemas.openxmlformats.org/officeDocument/2006/relationships/hyperlink" Target="https://www.udemy.com/oqquyjda" TargetMode="External"/><Relationship Id="rId2" Type="http://schemas.openxmlformats.org/officeDocument/2006/relationships/hyperlink" Target="https://www.udemy.com/timetips" TargetMode="External"/><Relationship Id="rId1" Type="http://schemas.openxmlformats.org/officeDocument/2006/relationships/slideLayout" Target="../slideLayouts/slideLayout9.xml"/><Relationship Id="rId6" Type="http://schemas.openxmlformats.org/officeDocument/2006/relationships/hyperlink" Target="https://www.udemy.com/web-writing-basics" TargetMode="External"/><Relationship Id="rId11" Type="http://schemas.openxmlformats.org/officeDocument/2006/relationships/image" Target="../media/image58.jpg"/><Relationship Id="rId5" Type="http://schemas.openxmlformats.org/officeDocument/2006/relationships/image" Target="../media/image17.jpg"/><Relationship Id="rId10" Type="http://schemas.openxmlformats.org/officeDocument/2006/relationships/hyperlink" Target="https://www.udemy.com/number-sense-and-analytics-basic" TargetMode="External"/><Relationship Id="rId4" Type="http://schemas.openxmlformats.org/officeDocument/2006/relationships/hyperlink" Target="https://www.udemy.com/mindseeds_marketing" TargetMode="External"/><Relationship Id="rId9" Type="http://schemas.openxmlformats.org/officeDocument/2006/relationships/image" Target="../media/image57.jpg"/></Relationships>
</file>

<file path=ppt/slides/_rels/slide18.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hyperlink" Target="https://www.udemy.com/mtilt_englishlearning" TargetMode="External"/><Relationship Id="rId1" Type="http://schemas.openxmlformats.org/officeDocument/2006/relationships/slideLayout" Target="../slideLayouts/slideLayout9.xml"/><Relationship Id="rId5" Type="http://schemas.openxmlformats.org/officeDocument/2006/relationships/image" Target="../media/image61.jpg"/><Relationship Id="rId4" Type="http://schemas.openxmlformats.org/officeDocument/2006/relationships/hyperlink" Target="https://www.udemy.com/adobe-premiere-pro-new"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udemy.com/kyokancompliance" TargetMode="External"/><Relationship Id="rId13" Type="http://schemas.openxmlformats.org/officeDocument/2006/relationships/image" Target="../media/image67.jpg"/><Relationship Id="rId3" Type="http://schemas.openxmlformats.org/officeDocument/2006/relationships/image" Target="../media/image62.jpg"/><Relationship Id="rId7" Type="http://schemas.openxmlformats.org/officeDocument/2006/relationships/image" Target="../media/image64.jpg"/><Relationship Id="rId12" Type="http://schemas.openxmlformats.org/officeDocument/2006/relationships/hyperlink" Target="https://www.udemy.com/growth-mindset-" TargetMode="External"/><Relationship Id="rId2" Type="http://schemas.openxmlformats.org/officeDocument/2006/relationships/hyperlink" Target="https://www.udemy.com/businessbasic1_riekosaegusa" TargetMode="External"/><Relationship Id="rId1" Type="http://schemas.openxmlformats.org/officeDocument/2006/relationships/slideLayout" Target="../slideLayouts/slideLayout9.xml"/><Relationship Id="rId6" Type="http://schemas.openxmlformats.org/officeDocument/2006/relationships/hyperlink" Target="https://www.udemy.com/it-literacy" TargetMode="External"/><Relationship Id="rId11" Type="http://schemas.openxmlformats.org/officeDocument/2006/relationships/image" Target="../media/image66.jpg"/><Relationship Id="rId5" Type="http://schemas.openxmlformats.org/officeDocument/2006/relationships/image" Target="../media/image63.jpg"/><Relationship Id="rId10" Type="http://schemas.openxmlformats.org/officeDocument/2006/relationships/hyperlink" Target="https://www.udemy.com/2-ltmgve" TargetMode="External"/><Relationship Id="rId4" Type="http://schemas.openxmlformats.org/officeDocument/2006/relationships/hyperlink" Target="https://www.udemy.com/four-must-business-skills" TargetMode="External"/><Relationship Id="rId9" Type="http://schemas.openxmlformats.org/officeDocument/2006/relationships/image" Target="../media/image6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www.udemy.com/basic_teambuilding" TargetMode="External"/><Relationship Id="rId3" Type="http://schemas.openxmlformats.org/officeDocument/2006/relationships/image" Target="../media/image13.jpg"/><Relationship Id="rId7" Type="http://schemas.openxmlformats.org/officeDocument/2006/relationships/image" Target="../media/image54.jpg"/><Relationship Id="rId2" Type="http://schemas.openxmlformats.org/officeDocument/2006/relationships/hyperlink" Target="https://www.udemy.com/designthinking_basics" TargetMode="External"/><Relationship Id="rId1" Type="http://schemas.openxmlformats.org/officeDocument/2006/relationships/slideLayout" Target="../slideLayouts/slideLayout9.xml"/><Relationship Id="rId6" Type="http://schemas.openxmlformats.org/officeDocument/2006/relationships/hyperlink" Target="https://www.udemy.com/business-communication-basic" TargetMode="External"/><Relationship Id="rId11" Type="http://schemas.openxmlformats.org/officeDocument/2006/relationships/image" Target="../media/image47.jpg"/><Relationship Id="rId5" Type="http://schemas.openxmlformats.org/officeDocument/2006/relationships/image" Target="../media/image68.jpg"/><Relationship Id="rId10" Type="http://schemas.openxmlformats.org/officeDocument/2006/relationships/hyperlink" Target="https://www.udemy.com/youronlycareerdesign" TargetMode="External"/><Relationship Id="rId4" Type="http://schemas.openxmlformats.org/officeDocument/2006/relationships/hyperlink" Target="https://www.udemy.com/critical_thinking_basic" TargetMode="External"/><Relationship Id="rId9" Type="http://schemas.openxmlformats.org/officeDocument/2006/relationships/image" Target="../media/image37.jpg"/></Relationships>
</file>

<file path=ppt/slides/_rels/slide21.xml.rels><?xml version="1.0" encoding="UTF-8" standalone="yes"?>
<Relationships xmlns="http://schemas.openxmlformats.org/package/2006/relationships"><Relationship Id="rId8" Type="http://schemas.openxmlformats.org/officeDocument/2006/relationships/hyperlink" Target="https://www.udemy.com/powerpoint-start" TargetMode="External"/><Relationship Id="rId13" Type="http://schemas.openxmlformats.org/officeDocument/2006/relationships/image" Target="../media/image73.jpg"/><Relationship Id="rId3" Type="http://schemas.openxmlformats.org/officeDocument/2006/relationships/image" Target="../media/image50.jpg"/><Relationship Id="rId7" Type="http://schemas.openxmlformats.org/officeDocument/2006/relationships/image" Target="../media/image70.jpg"/><Relationship Id="rId12" Type="http://schemas.openxmlformats.org/officeDocument/2006/relationships/hyperlink" Target="https://www.udemy.com/361excel-vba" TargetMode="External"/><Relationship Id="rId2" Type="http://schemas.openxmlformats.org/officeDocument/2006/relationships/hyperlink" Target="https://www.udemy.com/it-jirei" TargetMode="External"/><Relationship Id="rId1" Type="http://schemas.openxmlformats.org/officeDocument/2006/relationships/slideLayout" Target="../slideLayouts/slideLayout9.xml"/><Relationship Id="rId6" Type="http://schemas.openxmlformats.org/officeDocument/2006/relationships/hyperlink" Target="https://www.udemy.com/excel-start" TargetMode="External"/><Relationship Id="rId11" Type="http://schemas.openxmlformats.org/officeDocument/2006/relationships/image" Target="../media/image72.jpg"/><Relationship Id="rId5" Type="http://schemas.openxmlformats.org/officeDocument/2006/relationships/image" Target="../media/image69.jpg"/><Relationship Id="rId10" Type="http://schemas.openxmlformats.org/officeDocument/2006/relationships/hyperlink" Target="https://www.udemy.com/higuma-excel-vba-entry" TargetMode="External"/><Relationship Id="rId4" Type="http://schemas.openxmlformats.org/officeDocument/2006/relationships/hyperlink" Target="https://www.udemy.com/word-start" TargetMode="External"/><Relationship Id="rId9" Type="http://schemas.openxmlformats.org/officeDocument/2006/relationships/image" Target="../media/image71.jpg"/></Relationships>
</file>

<file path=ppt/slides/_rels/slide22.xml.rels><?xml version="1.0" encoding="UTF-8" standalone="yes"?>
<Relationships xmlns="http://schemas.openxmlformats.org/package/2006/relationships"><Relationship Id="rId8" Type="http://schemas.openxmlformats.org/officeDocument/2006/relationships/hyperlink" Target="https://www.udemy.com/mosmile-for-you" TargetMode="External"/><Relationship Id="rId3" Type="http://schemas.openxmlformats.org/officeDocument/2006/relationships/image" Target="../media/image74.jpg"/><Relationship Id="rId7" Type="http://schemas.openxmlformats.org/officeDocument/2006/relationships/image" Target="../media/image9.jpg"/><Relationship Id="rId2" Type="http://schemas.openxmlformats.org/officeDocument/2006/relationships/hyperlink" Target="https://www.udemy.com/practical-excel-vba-macro" TargetMode="External"/><Relationship Id="rId1" Type="http://schemas.openxmlformats.org/officeDocument/2006/relationships/slideLayout" Target="../slideLayouts/slideLayout9.xml"/><Relationship Id="rId6" Type="http://schemas.openxmlformats.org/officeDocument/2006/relationships/hyperlink" Target="https://www.udemy.com/windows-shortcut" TargetMode="External"/><Relationship Id="rId11" Type="http://schemas.openxmlformats.org/officeDocument/2006/relationships/image" Target="../media/image77.jpg"/><Relationship Id="rId5" Type="http://schemas.openxmlformats.org/officeDocument/2006/relationships/image" Target="../media/image75.jpg"/><Relationship Id="rId10" Type="http://schemas.openxmlformats.org/officeDocument/2006/relationships/hyperlink" Target="https://www.udemy.com/exceldrills_standard" TargetMode="External"/><Relationship Id="rId4" Type="http://schemas.openxmlformats.org/officeDocument/2006/relationships/hyperlink" Target="https://www.udemy.com/windows-useful-tips" TargetMode="External"/><Relationship Id="rId9" Type="http://schemas.openxmlformats.org/officeDocument/2006/relationships/image" Target="../media/image76.jpg"/></Relationships>
</file>

<file path=ppt/slides/_rels/slide23.xml.rels><?xml version="1.0" encoding="UTF-8" standalone="yes"?>
<Relationships xmlns="http://schemas.openxmlformats.org/package/2006/relationships"><Relationship Id="rId8" Type="http://schemas.openxmlformats.org/officeDocument/2006/relationships/hyperlink" Target="https://www.udemy.com/seo-beginner-course" TargetMode="External"/><Relationship Id="rId13" Type="http://schemas.openxmlformats.org/officeDocument/2006/relationships/image" Target="../media/image82.jpg"/><Relationship Id="rId3" Type="http://schemas.openxmlformats.org/officeDocument/2006/relationships/image" Target="../media/image78.jpg"/><Relationship Id="rId7" Type="http://schemas.openxmlformats.org/officeDocument/2006/relationships/image" Target="../media/image80.jpg"/><Relationship Id="rId12" Type="http://schemas.openxmlformats.org/officeDocument/2006/relationships/hyperlink" Target="https://www.udemy.com/adobe-illustrator-practical" TargetMode="External"/><Relationship Id="rId2" Type="http://schemas.openxmlformats.org/officeDocument/2006/relationships/hyperlink" Target="https://www.udemy.com/web-designer" TargetMode="External"/><Relationship Id="rId1" Type="http://schemas.openxmlformats.org/officeDocument/2006/relationships/slideLayout" Target="../slideLayouts/slideLayout9.xml"/><Relationship Id="rId6" Type="http://schemas.openxmlformats.org/officeDocument/2006/relationships/hyperlink" Target="https://www.udemy.com/google-jp-digitalmarketing" TargetMode="External"/><Relationship Id="rId11" Type="http://schemas.openxmlformats.org/officeDocument/2006/relationships/image" Target="../media/image81.jpg"/><Relationship Id="rId5" Type="http://schemas.openxmlformats.org/officeDocument/2006/relationships/image" Target="../media/image79.jpg"/><Relationship Id="rId10" Type="http://schemas.openxmlformats.org/officeDocument/2006/relationships/hyperlink" Target="https://www.udemy.com/photoshop-h" TargetMode="External"/><Relationship Id="rId4" Type="http://schemas.openxmlformats.org/officeDocument/2006/relationships/hyperlink" Target="https://www.udemy.com/arutega-web-direction" TargetMode="External"/><Relationship Id="rId9" Type="http://schemas.openxmlformats.org/officeDocument/2006/relationships/image" Target="../media/image19.jpg"/></Relationships>
</file>

<file path=ppt/slides/_rels/slide24.xml.rels><?xml version="1.0" encoding="UTF-8" standalone="yes"?>
<Relationships xmlns="http://schemas.openxmlformats.org/package/2006/relationships"><Relationship Id="rId8" Type="http://schemas.openxmlformats.org/officeDocument/2006/relationships/hyperlink" Target="https://www.udemy.com/mindseeds_behavioral-economics" TargetMode="External"/><Relationship Id="rId13" Type="http://schemas.openxmlformats.org/officeDocument/2006/relationships/image" Target="../media/image86.jpg"/><Relationship Id="rId3" Type="http://schemas.openxmlformats.org/officeDocument/2006/relationships/image" Target="../media/image17.jpg"/><Relationship Id="rId7" Type="http://schemas.openxmlformats.org/officeDocument/2006/relationships/image" Target="../media/image18.jpg"/><Relationship Id="rId12" Type="http://schemas.openxmlformats.org/officeDocument/2006/relationships/hyperlink" Target="https://www.udemy.com/mindseeds_strategy" TargetMode="External"/><Relationship Id="rId2" Type="http://schemas.openxmlformats.org/officeDocument/2006/relationships/hyperlink" Target="https://www.udemy.com/mindseeds_marketing" TargetMode="External"/><Relationship Id="rId1" Type="http://schemas.openxmlformats.org/officeDocument/2006/relationships/slideLayout" Target="../slideLayouts/slideLayout9.xml"/><Relationship Id="rId6" Type="http://schemas.openxmlformats.org/officeDocument/2006/relationships/hyperlink" Target="https://www.udemy.com/basic_marketing_research" TargetMode="External"/><Relationship Id="rId11" Type="http://schemas.openxmlformats.org/officeDocument/2006/relationships/image" Target="../media/image85.jpg"/><Relationship Id="rId5" Type="http://schemas.openxmlformats.org/officeDocument/2006/relationships/image" Target="../media/image83.jpg"/><Relationship Id="rId10" Type="http://schemas.openxmlformats.org/officeDocument/2006/relationships/hyperlink" Target="https://www.udemy.com/marketing-strategy-basic" TargetMode="External"/><Relationship Id="rId4" Type="http://schemas.openxmlformats.org/officeDocument/2006/relationships/hyperlink" Target="https://www.udemy.com/ok-marketing" TargetMode="External"/><Relationship Id="rId9" Type="http://schemas.openxmlformats.org/officeDocument/2006/relationships/image" Target="../media/image84.jpg"/></Relationships>
</file>

<file path=ppt/slides/_rels/slide25.xml.rels><?xml version="1.0" encoding="UTF-8" standalone="yes"?>
<Relationships xmlns="http://schemas.openxmlformats.org/package/2006/relationships"><Relationship Id="rId8" Type="http://schemas.openxmlformats.org/officeDocument/2006/relationships/hyperlink" Target="https://www.udemy.com/web-marketing-introduction" TargetMode="External"/><Relationship Id="rId3" Type="http://schemas.openxmlformats.org/officeDocument/2006/relationships/image" Target="../media/image24.jpg"/><Relationship Id="rId7" Type="http://schemas.openxmlformats.org/officeDocument/2006/relationships/image" Target="../media/image88.jpg"/><Relationship Id="rId2" Type="http://schemas.openxmlformats.org/officeDocument/2006/relationships/hyperlink" Target="https://www.udemy.com/murakamikayo101" TargetMode="External"/><Relationship Id="rId1" Type="http://schemas.openxmlformats.org/officeDocument/2006/relationships/slideLayout" Target="../slideLayouts/slideLayout9.xml"/><Relationship Id="rId6" Type="http://schemas.openxmlformats.org/officeDocument/2006/relationships/hyperlink" Target="https://www.udemy.com/excel-marketing" TargetMode="External"/><Relationship Id="rId11" Type="http://schemas.openxmlformats.org/officeDocument/2006/relationships/image" Target="../media/image90.jpg"/><Relationship Id="rId5" Type="http://schemas.openxmlformats.org/officeDocument/2006/relationships/image" Target="../media/image87.jpg"/><Relationship Id="rId10" Type="http://schemas.openxmlformats.org/officeDocument/2006/relationships/hyperlink" Target="https://www.udemy.com/webmarketing-begineer-free" TargetMode="External"/><Relationship Id="rId4" Type="http://schemas.openxmlformats.org/officeDocument/2006/relationships/hyperlink" Target="https://www.udemy.com/data_nyumon" TargetMode="External"/><Relationship Id="rId9" Type="http://schemas.openxmlformats.org/officeDocument/2006/relationships/image" Target="../media/image89.jpg"/></Relationships>
</file>

<file path=ppt/slides/_rels/slide26.xml.rels><?xml version="1.0" encoding="UTF-8" standalone="yes"?>
<Relationships xmlns="http://schemas.openxmlformats.org/package/2006/relationships"><Relationship Id="rId8" Type="http://schemas.openxmlformats.org/officeDocument/2006/relationships/hyperlink" Target="https://www.udemy.com/elegant-code" TargetMode="External"/><Relationship Id="rId3" Type="http://schemas.openxmlformats.org/officeDocument/2006/relationships/image" Target="../media/image91.jpg"/><Relationship Id="rId7" Type="http://schemas.openxmlformats.org/officeDocument/2006/relationships/image" Target="../media/image93.jpg"/><Relationship Id="rId2" Type="http://schemas.openxmlformats.org/officeDocument/2006/relationships/hyperlink" Target="https://www.udemy.com/ilhxxtmo" TargetMode="External"/><Relationship Id="rId1" Type="http://schemas.openxmlformats.org/officeDocument/2006/relationships/slideLayout" Target="../slideLayouts/slideLayout9.xml"/><Relationship Id="rId6" Type="http://schemas.openxmlformats.org/officeDocument/2006/relationships/hyperlink" Target="https://www.udemy.com/learning-ai" TargetMode="External"/><Relationship Id="rId5" Type="http://schemas.openxmlformats.org/officeDocument/2006/relationships/image" Target="../media/image92.jpg"/><Relationship Id="rId4" Type="http://schemas.openxmlformats.org/officeDocument/2006/relationships/hyperlink" Target="https://www.udemy.com/python-hz" TargetMode="External"/><Relationship Id="rId9" Type="http://schemas.openxmlformats.org/officeDocument/2006/relationships/image" Target="../media/image94.jpg"/></Relationships>
</file>

<file path=ppt/slides/_rels/slide27.xml.rels><?xml version="1.0" encoding="UTF-8" standalone="yes"?>
<Relationships xmlns="http://schemas.openxmlformats.org/package/2006/relationships"><Relationship Id="rId8" Type="http://schemas.openxmlformats.org/officeDocument/2006/relationships/hyperlink" Target="https://www.udemy.com/learn-basics-of-javascript" TargetMode="External"/><Relationship Id="rId13" Type="http://schemas.openxmlformats.org/officeDocument/2006/relationships/image" Target="../media/image100.jpg"/><Relationship Id="rId3" Type="http://schemas.openxmlformats.org/officeDocument/2006/relationships/image" Target="../media/image95.jpg"/><Relationship Id="rId7" Type="http://schemas.openxmlformats.org/officeDocument/2006/relationships/image" Target="../media/image97.jpg"/><Relationship Id="rId12" Type="http://schemas.openxmlformats.org/officeDocument/2006/relationships/hyperlink" Target="https://www.udemy.com/4jqueryjquery" TargetMode="External"/><Relationship Id="rId2" Type="http://schemas.openxmlformats.org/officeDocument/2006/relationships/hyperlink" Target="https://www.udemy.com/pre-programming-everything-you-need-to-know-before-you-code-japanese" TargetMode="External"/><Relationship Id="rId1" Type="http://schemas.openxmlformats.org/officeDocument/2006/relationships/slideLayout" Target="../slideLayouts/slideLayout9.xml"/><Relationship Id="rId6" Type="http://schemas.openxmlformats.org/officeDocument/2006/relationships/hyperlink" Target="https://www.udemy.com/web_design0" TargetMode="External"/><Relationship Id="rId11" Type="http://schemas.openxmlformats.org/officeDocument/2006/relationships/image" Target="../media/image99.jpg"/><Relationship Id="rId5" Type="http://schemas.openxmlformats.org/officeDocument/2006/relationships/image" Target="../media/image96.jpg"/><Relationship Id="rId10" Type="http://schemas.openxmlformats.org/officeDocument/2006/relationships/hyperlink" Target="https://www.udemy.com/intro_git" TargetMode="External"/><Relationship Id="rId4" Type="http://schemas.openxmlformats.org/officeDocument/2006/relationships/hyperlink" Target="https://www.udemy.com/jobstyle" TargetMode="External"/><Relationship Id="rId9" Type="http://schemas.openxmlformats.org/officeDocument/2006/relationships/image" Target="../media/image98.jpg"/></Relationships>
</file>

<file path=ppt/slides/_rels/slide28.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hyperlink" Target="https://www.udemy.com/modern_javascipt_react_beginner"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02.jpg"/><Relationship Id="rId7" Type="http://schemas.openxmlformats.org/officeDocument/2006/relationships/image" Target="../media/image90.jpg"/><Relationship Id="rId2" Type="http://schemas.openxmlformats.org/officeDocument/2006/relationships/hyperlink" Target="https://www.udemy.com/1-aczxyi" TargetMode="External"/><Relationship Id="rId1" Type="http://schemas.openxmlformats.org/officeDocument/2006/relationships/slideLayout" Target="../slideLayouts/slideLayout9.xml"/><Relationship Id="rId6" Type="http://schemas.openxmlformats.org/officeDocument/2006/relationships/hyperlink" Target="https://www.udemy.com/webmarketing-begineer-free" TargetMode="External"/><Relationship Id="rId5" Type="http://schemas.openxmlformats.org/officeDocument/2006/relationships/image" Target="../media/image103.jpg"/><Relationship Id="rId4" Type="http://schemas.openxmlformats.org/officeDocument/2006/relationships/hyperlink" Target="https://www.udemy.com/canva_design"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udemy.com/gyoumu_start" TargetMode="External"/><Relationship Id="rId13"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7.jpg"/><Relationship Id="rId12" Type="http://schemas.openxmlformats.org/officeDocument/2006/relationships/hyperlink" Target="https://www.udemy.com/chatgpt001" TargetMode="External"/><Relationship Id="rId2" Type="http://schemas.openxmlformats.org/officeDocument/2006/relationships/hyperlink" Target="https://www.udemy.com/three-thinking-habits" TargetMode="External"/><Relationship Id="rId1" Type="http://schemas.openxmlformats.org/officeDocument/2006/relationships/slideLayout" Target="../slideLayouts/slideLayout9.xml"/><Relationship Id="rId6" Type="http://schemas.openxmlformats.org/officeDocument/2006/relationships/hyperlink" Target="https://www.udemy.com/framework-beginner" TargetMode="External"/><Relationship Id="rId11" Type="http://schemas.openxmlformats.org/officeDocument/2006/relationships/image" Target="../media/image9.jpg"/><Relationship Id="rId5" Type="http://schemas.openxmlformats.org/officeDocument/2006/relationships/image" Target="../media/image6.jpg"/><Relationship Id="rId10" Type="http://schemas.openxmlformats.org/officeDocument/2006/relationships/hyperlink" Target="https://www.udemy.com/windows-shortcut" TargetMode="External"/><Relationship Id="rId4" Type="http://schemas.openxmlformats.org/officeDocument/2006/relationships/hyperlink" Target="https://www.udemy.com/purpose-thinking" TargetMode="External"/><Relationship Id="rId9" Type="http://schemas.openxmlformats.org/officeDocument/2006/relationships/image" Target="../media/image8.jpg"/></Relationships>
</file>

<file path=ppt/slides/_rels/slide30.xml.rels><?xml version="1.0" encoding="UTF-8" standalone="yes"?>
<Relationships xmlns="http://schemas.openxmlformats.org/package/2006/relationships"><Relationship Id="rId8" Type="http://schemas.openxmlformats.org/officeDocument/2006/relationships/hyperlink" Target="https://www.udemy.com/it-fe-database" TargetMode="External"/><Relationship Id="rId13" Type="http://schemas.openxmlformats.org/officeDocument/2006/relationships/image" Target="../media/image109.png"/><Relationship Id="rId3" Type="http://schemas.openxmlformats.org/officeDocument/2006/relationships/image" Target="../media/image104.jpg"/><Relationship Id="rId7" Type="http://schemas.openxmlformats.org/officeDocument/2006/relationships/image" Target="../media/image106.jpg"/><Relationship Id="rId12" Type="http://schemas.openxmlformats.org/officeDocument/2006/relationships/image" Target="../media/image108.png"/><Relationship Id="rId2" Type="http://schemas.openxmlformats.org/officeDocument/2006/relationships/hyperlink" Target="https://www.udemy.com/itpassport" TargetMode="External"/><Relationship Id="rId1" Type="http://schemas.openxmlformats.org/officeDocument/2006/relationships/slideLayout" Target="../slideLayouts/slideLayout9.xml"/><Relationship Id="rId6" Type="http://schemas.openxmlformats.org/officeDocument/2006/relationships/hyperlink" Target="https://www.udemy.com/it_passport" TargetMode="External"/><Relationship Id="rId11" Type="http://schemas.openxmlformats.org/officeDocument/2006/relationships/hyperlink" Target="https://www.udemy.com/uzuz-itpass" TargetMode="External"/><Relationship Id="rId5" Type="http://schemas.openxmlformats.org/officeDocument/2006/relationships/image" Target="../media/image105.jpg"/><Relationship Id="rId10" Type="http://schemas.openxmlformats.org/officeDocument/2006/relationships/hyperlink" Target="https://www.udemy.com/itpassport_basic_network" TargetMode="External"/><Relationship Id="rId4" Type="http://schemas.openxmlformats.org/officeDocument/2006/relationships/hyperlink" Target="https://www.udemy.com/zettai-itpass" TargetMode="External"/><Relationship Id="rId9" Type="http://schemas.openxmlformats.org/officeDocument/2006/relationships/image" Target="../media/image107.jpg"/></Relationships>
</file>

<file path=ppt/slides/_rels/slide31.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hyperlink" Target="https://www.udemy.com/it-passport" TargetMode="External"/><Relationship Id="rId1" Type="http://schemas.openxmlformats.org/officeDocument/2006/relationships/slideLayout" Target="../slideLayouts/slideLayout9.xml"/><Relationship Id="rId5" Type="http://schemas.openxmlformats.org/officeDocument/2006/relationships/image" Target="../media/image111.jpg"/><Relationship Id="rId4" Type="http://schemas.openxmlformats.org/officeDocument/2006/relationships/hyperlink" Target="https://www.udemy.com/it-it-s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hyperlink" Target="https://www.udemy.com/ipass_reiwa_04"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hyperlink" Target="https://www.udemy.com/securitymanagement" TargetMode="External"/><Relationship Id="rId1" Type="http://schemas.openxmlformats.org/officeDocument/2006/relationships/slideLayout" Target="../slideLayouts/slideLayout9.xml"/><Relationship Id="rId5" Type="http://schemas.openxmlformats.org/officeDocument/2006/relationships/image" Target="../media/image114.png"/><Relationship Id="rId4" Type="http://schemas.openxmlformats.org/officeDocument/2006/relationships/hyperlink" Target="https://www.udemy.com/information_security_management"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17.jpg"/><Relationship Id="rId3" Type="http://schemas.openxmlformats.org/officeDocument/2006/relationships/image" Target="../media/image115.jpg"/><Relationship Id="rId7" Type="http://schemas.openxmlformats.org/officeDocument/2006/relationships/hyperlink" Target="https://www.udemy.com/kihon_joho_b" TargetMode="External"/><Relationship Id="rId2" Type="http://schemas.openxmlformats.org/officeDocument/2006/relationships/hyperlink" Target="https://www.udemy.com/lerning-fe" TargetMode="External"/><Relationship Id="rId1" Type="http://schemas.openxmlformats.org/officeDocument/2006/relationships/slideLayout" Target="../slideLayouts/slideLayout9.xml"/><Relationship Id="rId6" Type="http://schemas.openxmlformats.org/officeDocument/2006/relationships/image" Target="../media/image116.jpg"/><Relationship Id="rId5" Type="http://schemas.openxmlformats.org/officeDocument/2006/relationships/hyperlink" Target="https://www.udemy.com/kihon_joho" TargetMode="External"/><Relationship Id="rId4" Type="http://schemas.openxmlformats.org/officeDocument/2006/relationships/hyperlink" Target="https://www.udemy.com/fundamental_examination" TargetMode="External"/><Relationship Id="rId9" Type="http://schemas.openxmlformats.org/officeDocument/2006/relationships/image" Target="../media/image118.png"/></Relationships>
</file>

<file path=ppt/slides/_rels/slide35.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hyperlink" Target="https://www.udemy.com/applied_information" TargetMode="External"/><Relationship Id="rId7" Type="http://schemas.openxmlformats.org/officeDocument/2006/relationships/image" Target="../media/image120.jpg"/><Relationship Id="rId2" Type="http://schemas.openxmlformats.org/officeDocument/2006/relationships/hyperlink" Target="https://www.udemy.com/chanto_ap_engineer" TargetMode="External"/><Relationship Id="rId1" Type="http://schemas.openxmlformats.org/officeDocument/2006/relationships/slideLayout" Target="../slideLayouts/slideLayout9.xml"/><Relationship Id="rId6" Type="http://schemas.openxmlformats.org/officeDocument/2006/relationships/hyperlink" Target="https://www.udemy.com/ouyou_pm" TargetMode="External"/><Relationship Id="rId5" Type="http://schemas.openxmlformats.org/officeDocument/2006/relationships/image" Target="../media/image119.jpg"/><Relationship Id="rId4" Type="http://schemas.openxmlformats.org/officeDocument/2006/relationships/hyperlink" Target="https://www.udemy.com/ouyou_joho" TargetMode="External"/><Relationship Id="rId9" Type="http://schemas.openxmlformats.org/officeDocument/2006/relationships/image" Target="../media/image122.png"/></Relationships>
</file>

<file path=ppt/slides/_rels/slide36.xml.rels><?xml version="1.0" encoding="UTF-8" standalone="yes"?>
<Relationships xmlns="http://schemas.openxmlformats.org/package/2006/relationships"><Relationship Id="rId8" Type="http://schemas.openxmlformats.org/officeDocument/2006/relationships/hyperlink" Target="https://www.udemy.com/ipa-sc-reiwa5-spring" TargetMode="External"/><Relationship Id="rId3" Type="http://schemas.openxmlformats.org/officeDocument/2006/relationships/image" Target="../media/image123.jpg"/><Relationship Id="rId7" Type="http://schemas.openxmlformats.org/officeDocument/2006/relationships/hyperlink" Target="https://www.udemy.com/ipa-sc-summary-of-key-points-for-last-minute-preparation" TargetMode="External"/><Relationship Id="rId12" Type="http://schemas.openxmlformats.org/officeDocument/2006/relationships/image" Target="../media/image127.png"/><Relationship Id="rId2" Type="http://schemas.openxmlformats.org/officeDocument/2006/relationships/hyperlink" Target="https://www.udemy.com/ipa-ap-pm" TargetMode="External"/><Relationship Id="rId1" Type="http://schemas.openxmlformats.org/officeDocument/2006/relationships/slideLayout" Target="../slideLayouts/slideLayout9.xml"/><Relationship Id="rId6" Type="http://schemas.openxmlformats.org/officeDocument/2006/relationships/image" Target="../media/image124.jpg"/><Relationship Id="rId11" Type="http://schemas.openxmlformats.org/officeDocument/2006/relationships/image" Target="../media/image126.png"/><Relationship Id="rId5" Type="http://schemas.openxmlformats.org/officeDocument/2006/relationships/hyperlink" Target="https://www.udemy.com/shienshi_zemi_202404_1" TargetMode="External"/><Relationship Id="rId10" Type="http://schemas.openxmlformats.org/officeDocument/2006/relationships/image" Target="../media/image125.png"/><Relationship Id="rId4" Type="http://schemas.openxmlformats.org/officeDocument/2006/relationships/hyperlink" Target="https://www.udemy.com/ipa-sc-reiwa6-explanation" TargetMode="External"/><Relationship Id="rId9" Type="http://schemas.openxmlformats.org/officeDocument/2006/relationships/hyperlink" Target="https://www.udemy.com/2023r05a_sc"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28.png"/><Relationship Id="rId13" Type="http://schemas.openxmlformats.org/officeDocument/2006/relationships/image" Target="../media/image133.png"/><Relationship Id="rId3" Type="http://schemas.openxmlformats.org/officeDocument/2006/relationships/hyperlink" Target="https://www.udemy.com/2no2-2025" TargetMode="External"/><Relationship Id="rId7" Type="http://schemas.openxmlformats.org/officeDocument/2006/relationships/hyperlink" Target="https://www.udemy.com/6-no6-2025" TargetMode="External"/><Relationship Id="rId12" Type="http://schemas.openxmlformats.org/officeDocument/2006/relationships/image" Target="../media/image132.png"/><Relationship Id="rId2" Type="http://schemas.openxmlformats.org/officeDocument/2006/relationships/hyperlink" Target="https://www.udemy.com/1no1-2025" TargetMode="External"/><Relationship Id="rId1" Type="http://schemas.openxmlformats.org/officeDocument/2006/relationships/slideLayout" Target="../slideLayouts/slideLayout9.xml"/><Relationship Id="rId6" Type="http://schemas.openxmlformats.org/officeDocument/2006/relationships/hyperlink" Target="https://www.udemy.com/5-no5-2025" TargetMode="External"/><Relationship Id="rId11" Type="http://schemas.openxmlformats.org/officeDocument/2006/relationships/image" Target="../media/image131.png"/><Relationship Id="rId5" Type="http://schemas.openxmlformats.org/officeDocument/2006/relationships/hyperlink" Target="https://www.udemy.com/4-no4-2025" TargetMode="External"/><Relationship Id="rId10" Type="http://schemas.openxmlformats.org/officeDocument/2006/relationships/image" Target="../media/image130.png"/><Relationship Id="rId4" Type="http://schemas.openxmlformats.org/officeDocument/2006/relationships/hyperlink" Target="https://www.udemy.com/3-no3-2025" TargetMode="External"/><Relationship Id="rId9" Type="http://schemas.openxmlformats.org/officeDocument/2006/relationships/image" Target="../media/image129.png"/></Relationships>
</file>

<file path=ppt/slides/_rels/slide38.xml.rels><?xml version="1.0" encoding="UTF-8" standalone="yes"?>
<Relationships xmlns="http://schemas.openxmlformats.org/package/2006/relationships"><Relationship Id="rId3" Type="http://schemas.openxmlformats.org/officeDocument/2006/relationships/hyperlink" Target="https://www.udemy.com/8-no8-2025" TargetMode="External"/><Relationship Id="rId2" Type="http://schemas.openxmlformats.org/officeDocument/2006/relationships/hyperlink" Target="https://www.udemy.com/7-no7-2025" TargetMode="External"/><Relationship Id="rId1" Type="http://schemas.openxmlformats.org/officeDocument/2006/relationships/slideLayout" Target="../slideLayouts/slideLayout9.xml"/><Relationship Id="rId5" Type="http://schemas.openxmlformats.org/officeDocument/2006/relationships/image" Target="../media/image135.png"/><Relationship Id="rId4" Type="http://schemas.openxmlformats.org/officeDocument/2006/relationships/image" Target="../media/image134.png"/></Relationships>
</file>

<file path=ppt/slides/_rels/slide39.xml.rels><?xml version="1.0" encoding="UTF-8" standalone="yes"?>
<Relationships xmlns="http://schemas.openxmlformats.org/package/2006/relationships"><Relationship Id="rId8" Type="http://schemas.openxmlformats.org/officeDocument/2006/relationships/hyperlink" Target="https://www.udemy.com/boki3kyutouren" TargetMode="External"/><Relationship Id="rId13" Type="http://schemas.openxmlformats.org/officeDocument/2006/relationships/image" Target="../media/image141.jpg"/><Relationship Id="rId3" Type="http://schemas.openxmlformats.org/officeDocument/2006/relationships/image" Target="../media/image136.jpg"/><Relationship Id="rId7" Type="http://schemas.openxmlformats.org/officeDocument/2006/relationships/image" Target="../media/image138.jpg"/><Relationship Id="rId12" Type="http://schemas.openxmlformats.org/officeDocument/2006/relationships/hyperlink" Target="https://www.udemy.com/2kyukogyoboki" TargetMode="External"/><Relationship Id="rId2" Type="http://schemas.openxmlformats.org/officeDocument/2006/relationships/hyperlink" Target="https://www.udemy.com/bookkeeping_for_beginners" TargetMode="External"/><Relationship Id="rId1" Type="http://schemas.openxmlformats.org/officeDocument/2006/relationships/slideLayout" Target="../slideLayouts/slideLayout9.xml"/><Relationship Id="rId6" Type="http://schemas.openxmlformats.org/officeDocument/2006/relationships/hyperlink" Target="https://www.udemy.com/sukimaboki3" TargetMode="External"/><Relationship Id="rId11" Type="http://schemas.openxmlformats.org/officeDocument/2006/relationships/image" Target="../media/image140.jpg"/><Relationship Id="rId5" Type="http://schemas.openxmlformats.org/officeDocument/2006/relationships/image" Target="../media/image137.jpg"/><Relationship Id="rId10" Type="http://schemas.openxmlformats.org/officeDocument/2006/relationships/hyperlink" Target="https://www.udemy.com/sukimaboki2-syogyo" TargetMode="External"/><Relationship Id="rId4" Type="http://schemas.openxmlformats.org/officeDocument/2006/relationships/hyperlink" Target="https://www.udemy.com/kessansho-no-" TargetMode="External"/><Relationship Id="rId9" Type="http://schemas.openxmlformats.org/officeDocument/2006/relationships/image" Target="../media/image139.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udemy.com/re-engineering" TargetMode="External"/><Relationship Id="rId1" Type="http://schemas.openxmlformats.org/officeDocument/2006/relationships/slideLayout" Target="../slideLayouts/slideLayout9.xml"/><Relationship Id="rId5" Type="http://schemas.openxmlformats.org/officeDocument/2006/relationships/image" Target="../media/image12.jpg"/><Relationship Id="rId4" Type="http://schemas.openxmlformats.org/officeDocument/2006/relationships/hyperlink" Target="https://www.udemy.com/modelin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hyperlink" Target="https://www.udemy.com/boki2kyutouren"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43.jpg"/><Relationship Id="rId2" Type="http://schemas.openxmlformats.org/officeDocument/2006/relationships/hyperlink" Target="https://www.udemy.com/toeic-listening" TargetMode="External"/><Relationship Id="rId1" Type="http://schemas.openxmlformats.org/officeDocument/2006/relationships/slideLayout" Target="../slideLayouts/slideLayout9.xml"/><Relationship Id="rId5" Type="http://schemas.openxmlformats.org/officeDocument/2006/relationships/image" Target="../media/image144.png"/><Relationship Id="rId4" Type="http://schemas.openxmlformats.org/officeDocument/2006/relationships/hyperlink" Target="https://www.udemy.com/toeic-part567"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udemy.com/marketing-basic" TargetMode="External"/><Relationship Id="rId13"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5.jpg"/><Relationship Id="rId12" Type="http://schemas.openxmlformats.org/officeDocument/2006/relationships/hyperlink" Target="https://www.udemy.com/basic_marketing_research" TargetMode="External"/><Relationship Id="rId2" Type="http://schemas.openxmlformats.org/officeDocument/2006/relationships/hyperlink" Target="https://www.udemy.com/designthinking_basics" TargetMode="External"/><Relationship Id="rId1" Type="http://schemas.openxmlformats.org/officeDocument/2006/relationships/slideLayout" Target="../slideLayouts/slideLayout9.xml"/><Relationship Id="rId6" Type="http://schemas.openxmlformats.org/officeDocument/2006/relationships/hyperlink" Target="https://www.udemy.com/creative_m" TargetMode="External"/><Relationship Id="rId11" Type="http://schemas.openxmlformats.org/officeDocument/2006/relationships/image" Target="../media/image17.jpg"/><Relationship Id="rId5" Type="http://schemas.openxmlformats.org/officeDocument/2006/relationships/image" Target="../media/image14.jpg"/><Relationship Id="rId10" Type="http://schemas.openxmlformats.org/officeDocument/2006/relationships/hyperlink" Target="https://www.udemy.com/mindseeds_marketing" TargetMode="External"/><Relationship Id="rId4" Type="http://schemas.openxmlformats.org/officeDocument/2006/relationships/hyperlink" Target="https://www.udemy.com/product-innovation" TargetMode="External"/><Relationship Id="rId9"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hyperlink" Target="https://www.udemy.com/chatgpt001" TargetMode="External"/><Relationship Id="rId13" Type="http://schemas.openxmlformats.org/officeDocument/2006/relationships/image" Target="../media/image23.jpg"/><Relationship Id="rId3" Type="http://schemas.openxmlformats.org/officeDocument/2006/relationships/image" Target="../media/image19.jpg"/><Relationship Id="rId7" Type="http://schemas.openxmlformats.org/officeDocument/2006/relationships/image" Target="../media/image21.jpg"/><Relationship Id="rId12" Type="http://schemas.openxmlformats.org/officeDocument/2006/relationships/hyperlink" Target="https://www.udemy.com/digital-marketing-introductory" TargetMode="External"/><Relationship Id="rId2" Type="http://schemas.openxmlformats.org/officeDocument/2006/relationships/hyperlink" Target="https://www.udemy.com/seo-beginner-course" TargetMode="External"/><Relationship Id="rId1" Type="http://schemas.openxmlformats.org/officeDocument/2006/relationships/slideLayout" Target="../slideLayouts/slideLayout9.xml"/><Relationship Id="rId6" Type="http://schemas.openxmlformats.org/officeDocument/2006/relationships/hyperlink" Target="https://www.udemy.com/onigiri-action" TargetMode="External"/><Relationship Id="rId11" Type="http://schemas.openxmlformats.org/officeDocument/2006/relationships/image" Target="../media/image22.jpg"/><Relationship Id="rId5" Type="http://schemas.openxmlformats.org/officeDocument/2006/relationships/image" Target="../media/image20.jpg"/><Relationship Id="rId10" Type="http://schemas.openxmlformats.org/officeDocument/2006/relationships/hyperlink" Target="https://www.udemy.com/digitalmarketing-essentials" TargetMode="External"/><Relationship Id="rId4" Type="http://schemas.openxmlformats.org/officeDocument/2006/relationships/hyperlink" Target="https://www.udemy.com/seowriting" TargetMode="External"/><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www.udemy.com/murakamikayo101"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hyperlink" Target="https://www.udemy.com/timetips" TargetMode="External"/><Relationship Id="rId13"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7.jpg"/><Relationship Id="rId12" Type="http://schemas.openxmlformats.org/officeDocument/2006/relationships/hyperlink" Target="https://www.udemy.com/change_mental_health_care" TargetMode="External"/><Relationship Id="rId2" Type="http://schemas.openxmlformats.org/officeDocument/2006/relationships/hyperlink" Target="https://www.udemy.com/timemanagement_zokuzoku" TargetMode="External"/><Relationship Id="rId1" Type="http://schemas.openxmlformats.org/officeDocument/2006/relationships/slideLayout" Target="../slideLayouts/slideLayout9.xml"/><Relationship Id="rId6" Type="http://schemas.openxmlformats.org/officeDocument/2006/relationships/hyperlink" Target="https://www.udemy.com/remotemanagement" TargetMode="External"/><Relationship Id="rId11" Type="http://schemas.openxmlformats.org/officeDocument/2006/relationships/image" Target="../media/image29.jpg"/><Relationship Id="rId5" Type="http://schemas.openxmlformats.org/officeDocument/2006/relationships/image" Target="../media/image26.jpg"/><Relationship Id="rId10" Type="http://schemas.openxmlformats.org/officeDocument/2006/relationships/hyperlink" Target="https://www.udemy.com/labor-management_consultsourcing" TargetMode="External"/><Relationship Id="rId4" Type="http://schemas.openxmlformats.org/officeDocument/2006/relationships/hyperlink" Target="https://www.udemy.com/virtual_teambuilding_for_leader_01" TargetMode="External"/><Relationship Id="rId9"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udemy.com/sdidksxi"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rot="-5400000">
            <a:off x="5840490" y="1839989"/>
            <a:ext cx="2635096" cy="3971925"/>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65" name="Google Shape;65;p1"/>
          <p:cNvSpPr/>
          <p:nvPr/>
        </p:nvSpPr>
        <p:spPr>
          <a:xfrm rot="10800000">
            <a:off x="6329362" y="-1"/>
            <a:ext cx="2814633" cy="3177818"/>
          </a:xfrm>
          <a:prstGeom prst="rtTriangle">
            <a:avLst/>
          </a:prstGeom>
          <a:solidFill>
            <a:srgbClr val="A435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66" name="Google Shape;66;p1"/>
          <p:cNvSpPr/>
          <p:nvPr/>
        </p:nvSpPr>
        <p:spPr>
          <a:xfrm rot="5400000">
            <a:off x="436710" y="-436709"/>
            <a:ext cx="1721644" cy="2595063"/>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pic>
        <p:nvPicPr>
          <p:cNvPr id="67" name="Google Shape;67;p1"/>
          <p:cNvPicPr preferRelativeResize="0"/>
          <p:nvPr/>
        </p:nvPicPr>
        <p:blipFill rotWithShape="1">
          <a:blip r:embed="rId3">
            <a:alphaModFix/>
          </a:blip>
          <a:srcRect/>
          <a:stretch/>
        </p:blipFill>
        <p:spPr>
          <a:xfrm>
            <a:off x="2671002" y="1666474"/>
            <a:ext cx="2697817" cy="764381"/>
          </a:xfrm>
          <a:prstGeom prst="rect">
            <a:avLst/>
          </a:prstGeom>
          <a:noFill/>
          <a:ln>
            <a:noFill/>
          </a:ln>
        </p:spPr>
      </p:pic>
      <p:sp>
        <p:nvSpPr>
          <p:cNvPr id="68" name="Google Shape;68;p1"/>
          <p:cNvSpPr txBox="1"/>
          <p:nvPr/>
        </p:nvSpPr>
        <p:spPr>
          <a:xfrm>
            <a:off x="2794320" y="2119252"/>
            <a:ext cx="6840956" cy="1154138"/>
          </a:xfrm>
          <a:prstGeom prst="rect">
            <a:avLst/>
          </a:prstGeom>
          <a:noFill/>
          <a:ln>
            <a:noFill/>
          </a:ln>
        </p:spPr>
        <p:txBody>
          <a:bodyPr spcFirstLastPara="1" wrap="square" lIns="0" tIns="91425" rIns="91425" bIns="91425" anchor="t" anchorCtr="0">
            <a:noAutofit/>
          </a:bodyPr>
          <a:lstStyle/>
          <a:p>
            <a:pPr marL="0" marR="0" lvl="0" indent="0" algn="l" rtl="0">
              <a:lnSpc>
                <a:spcPct val="90000"/>
              </a:lnSpc>
              <a:spcBef>
                <a:spcPts val="1000"/>
              </a:spcBef>
              <a:spcAft>
                <a:spcPts val="0"/>
              </a:spcAft>
              <a:buClr>
                <a:srgbClr val="000000"/>
              </a:buClr>
              <a:buSzPts val="2400"/>
              <a:buFont typeface="Arial"/>
              <a:buNone/>
            </a:pPr>
            <a:r>
              <a:rPr lang="ja-JP" altLang="en-US" sz="3200" b="1" smtClean="0">
                <a:solidFill>
                  <a:schemeClr val="dk1"/>
                </a:solidFill>
                <a:latin typeface="Meiryo UI" panose="020B0604030504040204" pitchFamily="50" charset="-128"/>
                <a:ea typeface="Meiryo UI" panose="020B0604030504040204" pitchFamily="50" charset="-128"/>
              </a:rPr>
              <a:t>ラーニングパス掲載講座</a:t>
            </a:r>
            <a:r>
              <a:rPr lang="ja-JP" altLang="en-US" sz="2400" b="1" i="0" u="none" strike="noStrike" cap="none" smtClean="0">
                <a:solidFill>
                  <a:schemeClr val="dk1"/>
                </a:solidFill>
                <a:latin typeface="Meiryo UI" panose="020B0604030504040204" pitchFamily="50" charset="-128"/>
                <a:ea typeface="Meiryo UI" panose="020B0604030504040204" pitchFamily="50" charset="-128"/>
                <a:sym typeface="Arial"/>
              </a:rPr>
              <a:t>（大分市）</a:t>
            </a:r>
            <a:endParaRPr sz="2400" b="1" i="0" u="none" strike="noStrike" cap="none" dirty="0">
              <a:solidFill>
                <a:schemeClr val="dk1"/>
              </a:solidFill>
              <a:latin typeface="Meiryo UI" panose="020B0604030504040204" pitchFamily="50" charset="-128"/>
              <a:ea typeface="Meiryo UI" panose="020B0604030504040204" pitchFamily="50" charset="-128"/>
              <a:sym typeface="Arial"/>
            </a:endParaRPr>
          </a:p>
        </p:txBody>
      </p:sp>
      <p:sp>
        <p:nvSpPr>
          <p:cNvPr id="69" name="Google Shape;69;p1"/>
          <p:cNvSpPr txBox="1"/>
          <p:nvPr/>
        </p:nvSpPr>
        <p:spPr>
          <a:xfrm>
            <a:off x="5324369" y="4226164"/>
            <a:ext cx="428961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Meiryo UI" panose="020B0604030504040204" pitchFamily="50" charset="-128"/>
                <a:ea typeface="Meiryo UI" panose="020B0604030504040204" pitchFamily="50" charset="-128"/>
                <a:sym typeface="Arial"/>
              </a:rPr>
              <a:t>株式会社ベネッセコーポレーション</a:t>
            </a:r>
            <a:endParaRPr sz="1400" b="0" i="0" u="none" strike="noStrike" cap="none" dirty="0">
              <a:solidFill>
                <a:srgbClr val="000000"/>
              </a:solidFill>
              <a:latin typeface="Meiryo UI" panose="020B0604030504040204" pitchFamily="50" charset="-128"/>
              <a:ea typeface="Meiryo UI" panose="020B0604030504040204" pitchFamily="50" charset="-128"/>
              <a:sym typeface="Arial"/>
            </a:endParaRPr>
          </a:p>
        </p:txBody>
      </p:sp>
      <p:sp>
        <p:nvSpPr>
          <p:cNvPr id="2" name="作成年月">
            <a:extLst>
              <a:ext uri="{FF2B5EF4-FFF2-40B4-BE49-F238E27FC236}">
                <a16:creationId xmlns:a16="http://schemas.microsoft.com/office/drawing/2014/main" id="{1CF8C7CC-04A6-3D7E-E042-9BBC4AB016A4}"/>
              </a:ext>
            </a:extLst>
          </p:cNvPr>
          <p:cNvSpPr txBox="1">
            <a:spLocks noGrp="1" noRot="1" noMove="1" noResize="1" noEditPoints="1" noAdjustHandles="1" noChangeArrowheads="1" noChangeShapeType="1"/>
          </p:cNvSpPr>
          <p:nvPr/>
        </p:nvSpPr>
        <p:spPr>
          <a:xfrm>
            <a:off x="5324369" y="4533900"/>
            <a:ext cx="1104790" cy="307777"/>
          </a:xfrm>
          <a:prstGeom prst="rect">
            <a:avLst/>
          </a:prstGeom>
          <a:noFill/>
        </p:spPr>
        <p:txBody>
          <a:bodyPr wrap="none" rtlCol="0">
            <a:spAutoFit/>
          </a:bodyPr>
          <a:lstStyle/>
          <a:p>
            <a:r>
              <a:rPr kumimoji="1" lang="en-US" altLang="ja-JP">
                <a:latin typeface="Meiryo UI" panose="020B0604030504040204" pitchFamily="50" charset="-128"/>
                <a:ea typeface="Meiryo UI" panose="020B0604030504040204" pitchFamily="50" charset="-128"/>
              </a:rPr>
              <a:t>2025</a:t>
            </a:r>
            <a:r>
              <a:rPr kumimoji="1" lang="ja-JP" altLang="en-US">
                <a:latin typeface="Meiryo UI" panose="020B0604030504040204" pitchFamily="50" charset="-128"/>
                <a:ea typeface="Meiryo UI" panose="020B0604030504040204" pitchFamily="50" charset="-128"/>
              </a:rPr>
              <a:t>年</a:t>
            </a:r>
            <a:r>
              <a:rPr kumimoji="1" lang="en-US" altLang="ja-JP">
                <a:latin typeface="Meiryo UI" panose="020B0604030504040204" pitchFamily="50" charset="-128"/>
                <a:ea typeface="Meiryo UI" panose="020B0604030504040204" pitchFamily="50" charset="-128"/>
              </a:rPr>
              <a:t>6</a:t>
            </a:r>
            <a:r>
              <a:rPr kumimoji="1" lang="ja-JP" altLang="en-US">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p:txBody>
      </p:sp>
      <p:sp>
        <p:nvSpPr>
          <p:cNvPr id="9" name="Google Shape;69;p1"/>
          <p:cNvSpPr txBox="1"/>
          <p:nvPr/>
        </p:nvSpPr>
        <p:spPr>
          <a:xfrm>
            <a:off x="284053" y="4226164"/>
            <a:ext cx="4811875" cy="6155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200" b="1" i="0" u="sng" strike="noStrike" cap="none" dirty="0" smtClean="0">
                <a:solidFill>
                  <a:srgbClr val="000000"/>
                </a:solidFill>
                <a:latin typeface="Meiryo UI" panose="020B0604030504040204" pitchFamily="50" charset="-128"/>
                <a:ea typeface="Meiryo UI" panose="020B0604030504040204" pitchFamily="50" charset="-128"/>
                <a:sym typeface="Arial"/>
              </a:rPr>
              <a:t>ラーニングパス</a:t>
            </a:r>
            <a:r>
              <a:rPr lang="ja-JP" altLang="en-US" sz="1200" i="0" u="none" strike="noStrike" cap="none" dirty="0" smtClean="0">
                <a:solidFill>
                  <a:srgbClr val="000000"/>
                </a:solidFill>
                <a:latin typeface="Meiryo UI" panose="020B0604030504040204" pitchFamily="50" charset="-128"/>
                <a:ea typeface="Meiryo UI" panose="020B0604030504040204" pitchFamily="50" charset="-128"/>
                <a:sym typeface="Arial"/>
              </a:rPr>
              <a:t>とは</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オリジナルの</a:t>
            </a:r>
            <a:r>
              <a:rPr lang="ja-JP" altLang="en-US" sz="1200" b="1" u="sng" dirty="0" smtClean="0">
                <a:latin typeface="Meiryo UI" panose="020B0604030504040204" pitchFamily="50" charset="-128"/>
                <a:ea typeface="Meiryo UI" panose="020B0604030504040204" pitchFamily="50" charset="-128"/>
              </a:rPr>
              <a:t>「学びの道しる</a:t>
            </a:r>
            <a:r>
              <a:rPr lang="ja-JP" altLang="en-US" sz="1200" b="1" u="sng" dirty="0" err="1" smtClean="0">
                <a:latin typeface="Meiryo UI" panose="020B0604030504040204" pitchFamily="50" charset="-128"/>
                <a:ea typeface="Meiryo UI" panose="020B0604030504040204" pitchFamily="50" charset="-128"/>
              </a:rPr>
              <a:t>べ</a:t>
            </a:r>
            <a:r>
              <a:rPr lang="ja-JP" altLang="en-US" sz="1200" b="1" u="sng"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を作成できる機能。</a:t>
            </a:r>
            <a:endParaRPr lang="en-US" altLang="ja-JP" sz="1200" dirty="0" smtClean="0">
              <a:latin typeface="Meiryo UI" panose="020B0604030504040204" pitchFamily="50" charset="-128"/>
              <a:ea typeface="Meiryo UI" panose="020B0604030504040204" pitchFamily="50" charset="-128"/>
            </a:endParaRPr>
          </a:p>
          <a:p>
            <a:pPr marL="0" marR="0" lvl="0" indent="0" algn="l" rtl="0">
              <a:lnSpc>
                <a:spcPct val="100000"/>
              </a:lnSpc>
              <a:spcBef>
                <a:spcPts val="0"/>
              </a:spcBef>
              <a:spcAft>
                <a:spcPts val="0"/>
              </a:spcAft>
              <a:buClr>
                <a:srgbClr val="000000"/>
              </a:buClr>
              <a:buSzPts val="1400"/>
              <a:buFont typeface="Arial"/>
              <a:buNone/>
            </a:pPr>
            <a:endParaRPr lang="en-US" altLang="ja-JP" sz="200" dirty="0" smtClean="0">
              <a:latin typeface="Meiryo UI" panose="020B0604030504040204" pitchFamily="50" charset="-128"/>
              <a:ea typeface="Meiryo UI" panose="020B0604030504040204"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ラーニングパスの活用により、講座選びに迷うことなく、</a:t>
            </a:r>
            <a:endParaRPr lang="en-US" altLang="ja-JP" sz="1000" dirty="0" smtClean="0">
              <a:latin typeface="Meiryo UI" panose="020B0604030504040204" pitchFamily="50" charset="-128"/>
              <a:ea typeface="Meiryo UI" panose="020B0604030504040204"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効率的かつ継続的に学習していただけます。</a:t>
            </a:r>
            <a:endParaRPr lang="en-US" altLang="ja-JP" sz="10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342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98551B9-5C82-F0A2-11B9-65ACC557CF9B}"/>
              </a:ext>
            </a:extLst>
          </p:cNvPr>
          <p:cNvSpPr>
            <a:spLocks noGrp="1"/>
          </p:cNvSpPr>
          <p:nvPr>
            <p:ph type="sldNum" idx="10"/>
          </p:nvPr>
        </p:nvSpPr>
        <p:spPr/>
        <p:txBody>
          <a:bodyPr/>
          <a:lstStyle/>
          <a:p>
            <a:fld id="{00000000-1234-1234-1234-123412341234}" type="slidenum">
              <a:rPr lang="en" smtClean="0"/>
              <a:pPr/>
              <a:t>10</a:t>
            </a:fld>
            <a:endParaRPr lang="en"/>
          </a:p>
        </p:txBody>
      </p:sp>
      <p:sp>
        <p:nvSpPr>
          <p:cNvPr id="4" name="タイトル 3">
            <a:extLst>
              <a:ext uri="{FF2B5EF4-FFF2-40B4-BE49-F238E27FC236}">
                <a16:creationId xmlns:a16="http://schemas.microsoft.com/office/drawing/2014/main" id="{6F1418C7-2B52-44F7-DC4B-F052398AB7DE}"/>
              </a:ext>
            </a:extLst>
          </p:cNvPr>
          <p:cNvSpPr>
            <a:spLocks noGrp="1"/>
          </p:cNvSpPr>
          <p:nvPr>
            <p:ph type="title"/>
          </p:nvPr>
        </p:nvSpPr>
        <p:spPr/>
        <p:txBody>
          <a:bodyPr/>
          <a:lstStyle/>
          <a:p>
            <a:r>
              <a:rPr kumimoji="1" lang="ja-JP" altLang="en-US" dirty="0"/>
              <a:t>⑤多様な人材活用コース（法人様向け）</a:t>
            </a:r>
          </a:p>
        </p:txBody>
      </p:sp>
      <p:sp>
        <p:nvSpPr>
          <p:cNvPr id="5" name="テキスト プレースホルダー 4">
            <a:extLst>
              <a:ext uri="{FF2B5EF4-FFF2-40B4-BE49-F238E27FC236}">
                <a16:creationId xmlns:a16="http://schemas.microsoft.com/office/drawing/2014/main" id="{C46CACD8-758E-04AD-B766-E9F1C3BBACA2}"/>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30CB6D5E-EED8-6256-1540-9EE2B37E22F7}"/>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2F182087-4B83-9914-77F0-50FA75DA27FF}"/>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基礎編</a:t>
            </a:r>
            <a:r>
              <a:rPr kumimoji="1" lang="en-US" altLang="ja-JP" u="sng">
                <a:solidFill>
                  <a:srgbClr val="0000FF"/>
                </a:solidFill>
              </a:rPr>
              <a:t>】</a:t>
            </a:r>
            <a:r>
              <a:rPr kumimoji="1" lang="ja-JP" altLang="en-US" u="sng">
                <a:solidFill>
                  <a:srgbClr val="0000FF"/>
                </a:solidFill>
              </a:rPr>
              <a:t>ダイバーシティは組織を強くする ～</a:t>
            </a:r>
            <a:r>
              <a:rPr kumimoji="1" lang="en-US" altLang="ja-JP" u="sng">
                <a:solidFill>
                  <a:srgbClr val="0000FF"/>
                </a:solidFill>
              </a:rPr>
              <a:t>DEI</a:t>
            </a:r>
            <a:r>
              <a:rPr kumimoji="1" lang="ja-JP" altLang="en-US" u="sng">
                <a:solidFill>
                  <a:srgbClr val="0000FF"/>
                </a:solidFill>
              </a:rPr>
              <a:t>の基礎と背景を理解する～</a:t>
            </a:r>
            <a:r>
              <a:rPr kumimoji="1" lang="en-US" altLang="ja-JP" u="sng">
                <a:solidFill>
                  <a:srgbClr val="0000FF"/>
                </a:solidFill>
              </a:rPr>
              <a:t>【</a:t>
            </a:r>
            <a:r>
              <a:rPr kumimoji="1" lang="ja-JP" altLang="en-US" u="sng">
                <a:solidFill>
                  <a:srgbClr val="0000FF"/>
                </a:solidFill>
              </a:rPr>
              <a:t>実績</a:t>
            </a:r>
            <a:r>
              <a:rPr kumimoji="1" lang="en-US" altLang="ja-JP" u="sng">
                <a:solidFill>
                  <a:srgbClr val="0000FF"/>
                </a:solidFill>
              </a:rPr>
              <a:t>15</a:t>
            </a:r>
            <a:r>
              <a:rPr kumimoji="1" lang="ja-JP" altLang="en-US" u="sng">
                <a:solidFill>
                  <a:srgbClr val="0000FF"/>
                </a:solidFill>
              </a:rPr>
              <a:t>年・</a:t>
            </a:r>
            <a:r>
              <a:rPr kumimoji="1" lang="en-US" altLang="ja-JP" u="sng">
                <a:solidFill>
                  <a:srgbClr val="0000FF"/>
                </a:solidFill>
              </a:rPr>
              <a:t>500</a:t>
            </a:r>
            <a:r>
              <a:rPr kumimoji="1" lang="ja-JP" altLang="en-US" u="sng">
                <a:solidFill>
                  <a:srgbClr val="0000FF"/>
                </a:solidFill>
              </a:rPr>
              <a:t>社以上のプロが解説</a:t>
            </a:r>
            <a:r>
              <a:rPr kumimoji="1" lang="en-US" altLang="ja-JP" u="sng">
                <a:solidFill>
                  <a:srgbClr val="0000FF"/>
                </a:solidFill>
              </a:rPr>
              <a:t>】</a:t>
            </a:r>
            <a:endParaRPr kumimoji="1" lang="ja-JP" altLang="en-US" u="sng">
              <a:solidFill>
                <a:srgbClr val="0000FF"/>
              </a:solidFill>
            </a:endParaRPr>
          </a:p>
        </p:txBody>
      </p:sp>
      <p:sp>
        <p:nvSpPr>
          <p:cNvPr id="8" name="テキスト プレースホルダー 7">
            <a:extLst>
              <a:ext uri="{FF2B5EF4-FFF2-40B4-BE49-F238E27FC236}">
                <a16:creationId xmlns:a16="http://schemas.microsoft.com/office/drawing/2014/main" id="{3986D153-088A-889C-3C96-69FB3F170E8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17C7E083-AE00-D174-95C3-6B2501C950E7}"/>
              </a:ext>
            </a:extLst>
          </p:cNvPr>
          <p:cNvSpPr>
            <a:spLocks noGrp="1"/>
          </p:cNvSpPr>
          <p:nvPr>
            <p:ph type="body" sz="quarter" idx="51"/>
          </p:nvPr>
        </p:nvSpPr>
        <p:spPr/>
        <p:txBody>
          <a:bodyPr/>
          <a:lstStyle/>
          <a:p>
            <a:r>
              <a:rPr kumimoji="1" lang="en-US" altLang="ja-JP"/>
              <a:t>1.5</a:t>
            </a:r>
            <a:endParaRPr kumimoji="1" lang="ja-JP" altLang="en-US"/>
          </a:p>
        </p:txBody>
      </p:sp>
      <p:sp>
        <p:nvSpPr>
          <p:cNvPr id="10" name="テキスト プレースホルダー 9">
            <a:extLst>
              <a:ext uri="{FF2B5EF4-FFF2-40B4-BE49-F238E27FC236}">
                <a16:creationId xmlns:a16="http://schemas.microsoft.com/office/drawing/2014/main" id="{BF0A1C06-DF68-9720-45B7-A26DD5D6EDCD}"/>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8252A807-2782-3207-99E0-61BEE93EE32D}"/>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9AA67E6F-F220-8F52-4783-A1191629D63E}"/>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6C1324BA-7A8C-A568-8DD1-9C5E9EB46D49}"/>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初級編</a:t>
            </a:r>
            <a:r>
              <a:rPr kumimoji="1" lang="en-US" altLang="ja-JP" u="sng">
                <a:solidFill>
                  <a:srgbClr val="0000FF"/>
                </a:solidFill>
              </a:rPr>
              <a:t>】</a:t>
            </a:r>
            <a:r>
              <a:rPr kumimoji="1" lang="ja-JP" altLang="en-US" u="sng">
                <a:solidFill>
                  <a:srgbClr val="0000FF"/>
                </a:solidFill>
              </a:rPr>
              <a:t>ダイバーシティは組織を強くする ～違いを越えて一つのチームになる～</a:t>
            </a:r>
            <a:r>
              <a:rPr kumimoji="1" lang="en-US" altLang="ja-JP" u="sng">
                <a:solidFill>
                  <a:srgbClr val="0000FF"/>
                </a:solidFill>
              </a:rPr>
              <a:t>【</a:t>
            </a:r>
            <a:r>
              <a:rPr kumimoji="1" lang="ja-JP" altLang="en-US" u="sng">
                <a:solidFill>
                  <a:srgbClr val="0000FF"/>
                </a:solidFill>
              </a:rPr>
              <a:t>実績</a:t>
            </a:r>
            <a:r>
              <a:rPr kumimoji="1" lang="en-US" altLang="ja-JP" u="sng">
                <a:solidFill>
                  <a:srgbClr val="0000FF"/>
                </a:solidFill>
              </a:rPr>
              <a:t>15</a:t>
            </a:r>
            <a:r>
              <a:rPr kumimoji="1" lang="ja-JP" altLang="en-US" u="sng">
                <a:solidFill>
                  <a:srgbClr val="0000FF"/>
                </a:solidFill>
              </a:rPr>
              <a:t>年・</a:t>
            </a:r>
            <a:r>
              <a:rPr kumimoji="1" lang="en-US" altLang="ja-JP" u="sng">
                <a:solidFill>
                  <a:srgbClr val="0000FF"/>
                </a:solidFill>
              </a:rPr>
              <a:t>500</a:t>
            </a:r>
            <a:r>
              <a:rPr kumimoji="1" lang="ja-JP" altLang="en-US" u="sng">
                <a:solidFill>
                  <a:srgbClr val="0000FF"/>
                </a:solidFill>
              </a:rPr>
              <a:t>社以上のプロが解説</a:t>
            </a:r>
            <a:r>
              <a:rPr kumimoji="1" lang="en-US" altLang="ja-JP" u="sng">
                <a:solidFill>
                  <a:srgbClr val="0000FF"/>
                </a:solidFill>
              </a:rPr>
              <a:t>】</a:t>
            </a:r>
            <a:endParaRPr kumimoji="1" lang="ja-JP" altLang="en-US" u="sng">
              <a:solidFill>
                <a:srgbClr val="0000FF"/>
              </a:solidFill>
            </a:endParaRPr>
          </a:p>
        </p:txBody>
      </p:sp>
      <p:sp>
        <p:nvSpPr>
          <p:cNvPr id="14" name="テキスト プレースホルダー 13">
            <a:extLst>
              <a:ext uri="{FF2B5EF4-FFF2-40B4-BE49-F238E27FC236}">
                <a16:creationId xmlns:a16="http://schemas.microsoft.com/office/drawing/2014/main" id="{87B1DE0A-B9F0-F553-98AE-13E3C3026952}"/>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883034CE-B0AF-158A-7101-F259B1CD568C}"/>
              </a:ext>
            </a:extLst>
          </p:cNvPr>
          <p:cNvSpPr>
            <a:spLocks noGrp="1"/>
          </p:cNvSpPr>
          <p:nvPr>
            <p:ph type="body" sz="quarter" idx="57"/>
          </p:nvPr>
        </p:nvSpPr>
        <p:spPr/>
        <p:txBody>
          <a:bodyPr/>
          <a:lstStyle/>
          <a:p>
            <a:r>
              <a:rPr kumimoji="1" lang="en-US" altLang="ja-JP"/>
              <a:t>1.5</a:t>
            </a:r>
            <a:endParaRPr kumimoji="1" lang="ja-JP" altLang="en-US"/>
          </a:p>
        </p:txBody>
      </p:sp>
      <p:sp>
        <p:nvSpPr>
          <p:cNvPr id="16" name="テキスト プレースホルダー 15">
            <a:extLst>
              <a:ext uri="{FF2B5EF4-FFF2-40B4-BE49-F238E27FC236}">
                <a16:creationId xmlns:a16="http://schemas.microsoft.com/office/drawing/2014/main" id="{9D5CF503-A88E-9F93-3608-1848B6775707}"/>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9CAB2ED9-0C14-CC75-56BE-205D51368880}"/>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EE801845-094E-41F5-64D8-22B69280BD23}"/>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A6513B2F-43D4-011C-0B3A-DD7FA9B83FB6}"/>
              </a:ext>
            </a:extLst>
          </p:cNvPr>
          <p:cNvSpPr>
            <a:spLocks noGrp="1"/>
          </p:cNvSpPr>
          <p:nvPr>
            <p:ph type="body" sz="quarter" idx="61"/>
          </p:nvPr>
        </p:nvSpPr>
        <p:spPr/>
        <p:txBody>
          <a:bodyPr/>
          <a:lstStyle/>
          <a:p>
            <a:r>
              <a:rPr kumimoji="1" lang="en-US" altLang="ja-JP" u="sng">
                <a:solidFill>
                  <a:srgbClr val="0000FF"/>
                </a:solidFill>
              </a:rPr>
              <a:t>【</a:t>
            </a:r>
            <a:r>
              <a:rPr kumimoji="1" lang="ja-JP" altLang="en-US" u="sng">
                <a:solidFill>
                  <a:srgbClr val="0000FF"/>
                </a:solidFill>
              </a:rPr>
              <a:t>中級編</a:t>
            </a:r>
            <a:r>
              <a:rPr kumimoji="1" lang="en-US" altLang="ja-JP" u="sng">
                <a:solidFill>
                  <a:srgbClr val="0000FF"/>
                </a:solidFill>
              </a:rPr>
              <a:t>】</a:t>
            </a:r>
            <a:r>
              <a:rPr kumimoji="1" lang="ja-JP" altLang="en-US" u="sng">
                <a:solidFill>
                  <a:srgbClr val="0000FF"/>
                </a:solidFill>
              </a:rPr>
              <a:t>ダイバーシティは組織を強くする～自分のチームに活かす方法～</a:t>
            </a:r>
            <a:r>
              <a:rPr kumimoji="1" lang="en-US" altLang="ja-JP" u="sng">
                <a:solidFill>
                  <a:srgbClr val="0000FF"/>
                </a:solidFill>
              </a:rPr>
              <a:t>【</a:t>
            </a:r>
            <a:r>
              <a:rPr kumimoji="1" lang="ja-JP" altLang="en-US" u="sng">
                <a:solidFill>
                  <a:srgbClr val="0000FF"/>
                </a:solidFill>
              </a:rPr>
              <a:t>実績</a:t>
            </a:r>
            <a:r>
              <a:rPr kumimoji="1" lang="en-US" altLang="ja-JP" u="sng">
                <a:solidFill>
                  <a:srgbClr val="0000FF"/>
                </a:solidFill>
              </a:rPr>
              <a:t>15</a:t>
            </a:r>
            <a:r>
              <a:rPr kumimoji="1" lang="ja-JP" altLang="en-US" u="sng">
                <a:solidFill>
                  <a:srgbClr val="0000FF"/>
                </a:solidFill>
              </a:rPr>
              <a:t>年・</a:t>
            </a:r>
            <a:r>
              <a:rPr kumimoji="1" lang="en-US" altLang="ja-JP" u="sng">
                <a:solidFill>
                  <a:srgbClr val="0000FF"/>
                </a:solidFill>
              </a:rPr>
              <a:t>500</a:t>
            </a:r>
            <a:r>
              <a:rPr kumimoji="1" lang="ja-JP" altLang="en-US" u="sng">
                <a:solidFill>
                  <a:srgbClr val="0000FF"/>
                </a:solidFill>
              </a:rPr>
              <a:t>社以上のプロが解説</a:t>
            </a:r>
            <a:r>
              <a:rPr kumimoji="1" lang="en-US" altLang="ja-JP" u="sng">
                <a:solidFill>
                  <a:srgbClr val="0000FF"/>
                </a:solidFill>
              </a:rPr>
              <a:t>】</a:t>
            </a:r>
            <a:endParaRPr kumimoji="1" lang="ja-JP" altLang="en-US" u="sng">
              <a:solidFill>
                <a:srgbClr val="0000FF"/>
              </a:solidFill>
            </a:endParaRPr>
          </a:p>
        </p:txBody>
      </p:sp>
      <p:sp>
        <p:nvSpPr>
          <p:cNvPr id="20" name="テキスト プレースホルダー 19">
            <a:extLst>
              <a:ext uri="{FF2B5EF4-FFF2-40B4-BE49-F238E27FC236}">
                <a16:creationId xmlns:a16="http://schemas.microsoft.com/office/drawing/2014/main" id="{9E22F81D-55AA-2E40-4332-A1F5F787A7A3}"/>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EEA8C205-14B9-A78B-7C85-AC4A856A44A1}"/>
              </a:ext>
            </a:extLst>
          </p:cNvPr>
          <p:cNvSpPr>
            <a:spLocks noGrp="1"/>
          </p:cNvSpPr>
          <p:nvPr>
            <p:ph type="body" sz="quarter" idx="63"/>
          </p:nvPr>
        </p:nvSpPr>
        <p:spPr/>
        <p:txBody>
          <a:bodyPr/>
          <a:lstStyle/>
          <a:p>
            <a:r>
              <a:rPr kumimoji="1" lang="en-US" altLang="ja-JP"/>
              <a:t>2.3</a:t>
            </a:r>
            <a:endParaRPr kumimoji="1" lang="ja-JP" altLang="en-US"/>
          </a:p>
        </p:txBody>
      </p:sp>
      <p:sp>
        <p:nvSpPr>
          <p:cNvPr id="22" name="テキスト プレースホルダー 21">
            <a:extLst>
              <a:ext uri="{FF2B5EF4-FFF2-40B4-BE49-F238E27FC236}">
                <a16:creationId xmlns:a16="http://schemas.microsoft.com/office/drawing/2014/main" id="{BBDDB20A-60A2-10E5-93D2-F3E4F751C465}"/>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17FBA571-CD6C-B2B8-15C1-7C375AC27E96}"/>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E624DC28-951B-8C5C-A965-C8038F3EAA55}"/>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7499D027-09BD-F048-6902-D528CEB32464}"/>
              </a:ext>
            </a:extLst>
          </p:cNvPr>
          <p:cNvSpPr>
            <a:spLocks noGrp="1"/>
          </p:cNvSpPr>
          <p:nvPr>
            <p:ph type="body" sz="quarter" idx="67"/>
          </p:nvPr>
        </p:nvSpPr>
        <p:spPr/>
        <p:txBody>
          <a:bodyPr/>
          <a:lstStyle/>
          <a:p>
            <a:r>
              <a:rPr kumimoji="1" lang="en-US" altLang="ja-JP" u="sng">
                <a:solidFill>
                  <a:srgbClr val="0000FF"/>
                </a:solidFill>
              </a:rPr>
              <a:t>【</a:t>
            </a:r>
            <a:r>
              <a:rPr kumimoji="1" lang="ja-JP" altLang="en-US" u="sng">
                <a:solidFill>
                  <a:srgbClr val="0000FF"/>
                </a:solidFill>
              </a:rPr>
              <a:t>世界で高評価！</a:t>
            </a:r>
            <a:r>
              <a:rPr kumimoji="1" lang="en-US" altLang="ja-JP" u="sng">
                <a:solidFill>
                  <a:srgbClr val="0000FF"/>
                </a:solidFill>
              </a:rPr>
              <a:t>】</a:t>
            </a:r>
            <a:r>
              <a:rPr kumimoji="1" lang="ja-JP" altLang="en-US" u="sng">
                <a:solidFill>
                  <a:srgbClr val="0000FF"/>
                </a:solidFill>
              </a:rPr>
              <a:t>職場でのダイバーシティ推進のためのアライシップ（日本語字幕版）</a:t>
            </a:r>
          </a:p>
        </p:txBody>
      </p:sp>
      <p:sp>
        <p:nvSpPr>
          <p:cNvPr id="26" name="テキスト プレースホルダー 25">
            <a:extLst>
              <a:ext uri="{FF2B5EF4-FFF2-40B4-BE49-F238E27FC236}">
                <a16:creationId xmlns:a16="http://schemas.microsoft.com/office/drawing/2014/main" id="{0974B74D-F8A6-DEDA-ED1F-52127F63EB09}"/>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C72634EB-34AE-9255-EB04-DE4A0FCCA8AB}"/>
              </a:ext>
            </a:extLst>
          </p:cNvPr>
          <p:cNvSpPr>
            <a:spLocks noGrp="1"/>
          </p:cNvSpPr>
          <p:nvPr>
            <p:ph type="body" sz="quarter" idx="69"/>
          </p:nvPr>
        </p:nvSpPr>
        <p:spPr/>
        <p:txBody>
          <a:bodyPr/>
          <a:lstStyle/>
          <a:p>
            <a:r>
              <a:rPr kumimoji="1" lang="en-US" altLang="ja-JP"/>
              <a:t>1.9</a:t>
            </a:r>
            <a:endParaRPr kumimoji="1" lang="ja-JP" altLang="en-US"/>
          </a:p>
        </p:txBody>
      </p:sp>
      <p:sp>
        <p:nvSpPr>
          <p:cNvPr id="28" name="テキスト プレースホルダー 27">
            <a:extLst>
              <a:ext uri="{FF2B5EF4-FFF2-40B4-BE49-F238E27FC236}">
                <a16:creationId xmlns:a16="http://schemas.microsoft.com/office/drawing/2014/main" id="{8226BF3E-B9A6-FF03-E9F6-BFEC15878452}"/>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6CD53406-7172-5A70-70A1-66E9C3060605}"/>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B5E1DDF1-31CA-385E-1E74-43481565C963}"/>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EFF5D11D-2D27-A099-767C-9F3595C7E4E6}"/>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アニメで学ぶ</a:t>
            </a:r>
            <a:r>
              <a:rPr kumimoji="1" lang="en-US" altLang="ja-JP" u="sng">
                <a:solidFill>
                  <a:srgbClr val="0000FF"/>
                </a:solidFill>
              </a:rPr>
              <a:t>】</a:t>
            </a:r>
            <a:r>
              <a:rPr kumimoji="1" lang="ja-JP" altLang="en-US" u="sng">
                <a:solidFill>
                  <a:srgbClr val="0000FF"/>
                </a:solidFill>
              </a:rPr>
              <a:t>初心者向け 事例で学ぶチームビルディング講座</a:t>
            </a:r>
          </a:p>
        </p:txBody>
      </p:sp>
      <p:sp>
        <p:nvSpPr>
          <p:cNvPr id="32" name="テキスト プレースホルダー 31">
            <a:extLst>
              <a:ext uri="{FF2B5EF4-FFF2-40B4-BE49-F238E27FC236}">
                <a16:creationId xmlns:a16="http://schemas.microsoft.com/office/drawing/2014/main" id="{2D58A72C-3E92-823B-D007-DBFDC25F4F5B}"/>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544E99BD-FEE0-1487-EC89-6E2D60CCFFB6}"/>
              </a:ext>
            </a:extLst>
          </p:cNvPr>
          <p:cNvSpPr>
            <a:spLocks noGrp="1"/>
          </p:cNvSpPr>
          <p:nvPr>
            <p:ph type="body" sz="quarter" idx="75"/>
          </p:nvPr>
        </p:nvSpPr>
        <p:spPr/>
        <p:txBody>
          <a:bodyPr/>
          <a:lstStyle/>
          <a:p>
            <a:r>
              <a:rPr kumimoji="1" lang="en-US" altLang="ja-JP"/>
              <a:t>0.5</a:t>
            </a:r>
            <a:endParaRPr kumimoji="1" lang="ja-JP" altLang="en-US"/>
          </a:p>
        </p:txBody>
      </p:sp>
      <p:sp>
        <p:nvSpPr>
          <p:cNvPr id="34" name="テキスト プレースホルダー 33">
            <a:extLst>
              <a:ext uri="{FF2B5EF4-FFF2-40B4-BE49-F238E27FC236}">
                <a16:creationId xmlns:a16="http://schemas.microsoft.com/office/drawing/2014/main" id="{9DD097B7-5F8F-BA06-A742-BE8019D9BAC0}"/>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7CB77E4C-6AB6-8532-7605-0A5D9059B81B}"/>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A29D50E0-EBEC-7D91-1F1B-5E3E58258946}"/>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2ABEC688-BCAB-00B5-788A-7CE8C01662CC}"/>
              </a:ext>
            </a:extLst>
          </p:cNvPr>
          <p:cNvSpPr>
            <a:spLocks noGrp="1"/>
          </p:cNvSpPr>
          <p:nvPr>
            <p:ph type="body" sz="quarter" idx="79"/>
          </p:nvPr>
        </p:nvSpPr>
        <p:spPr/>
        <p:txBody>
          <a:bodyPr/>
          <a:lstStyle/>
          <a:p>
            <a:r>
              <a:rPr kumimoji="1" lang="en-US" altLang="ja-JP" u="sng">
                <a:solidFill>
                  <a:srgbClr val="0000FF"/>
                </a:solidFill>
              </a:rPr>
              <a:t>【</a:t>
            </a:r>
            <a:r>
              <a:rPr kumimoji="1" lang="ja-JP" altLang="en-US" u="sng">
                <a:solidFill>
                  <a:srgbClr val="0000FF"/>
                </a:solidFill>
              </a:rPr>
              <a:t>チームメンバー＆リーダー対象</a:t>
            </a:r>
            <a:r>
              <a:rPr kumimoji="1" lang="en-US" altLang="ja-JP" u="sng">
                <a:solidFill>
                  <a:srgbClr val="0000FF"/>
                </a:solidFill>
              </a:rPr>
              <a:t>】</a:t>
            </a:r>
            <a:r>
              <a:rPr kumimoji="1" lang="ja-JP" altLang="en-US" u="sng">
                <a:solidFill>
                  <a:srgbClr val="0000FF"/>
                </a:solidFill>
              </a:rPr>
              <a:t>チームビルディング基礎講座　～時代の変化に適応し、進化する組織づくり～</a:t>
            </a:r>
          </a:p>
        </p:txBody>
      </p:sp>
      <p:sp>
        <p:nvSpPr>
          <p:cNvPr id="38" name="テキスト プレースホルダー 37">
            <a:extLst>
              <a:ext uri="{FF2B5EF4-FFF2-40B4-BE49-F238E27FC236}">
                <a16:creationId xmlns:a16="http://schemas.microsoft.com/office/drawing/2014/main" id="{F658DA24-817C-6690-E07E-98974FCB739B}"/>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2A16805A-E477-9E44-72BB-0BEACAF492C6}"/>
              </a:ext>
            </a:extLst>
          </p:cNvPr>
          <p:cNvSpPr>
            <a:spLocks noGrp="1"/>
          </p:cNvSpPr>
          <p:nvPr>
            <p:ph type="body" sz="quarter" idx="81"/>
          </p:nvPr>
        </p:nvSpPr>
        <p:spPr/>
        <p:txBody>
          <a:bodyPr/>
          <a:lstStyle/>
          <a:p>
            <a:r>
              <a:rPr kumimoji="1" lang="en-US" altLang="ja-JP"/>
              <a:t>3.6</a:t>
            </a:r>
            <a:endParaRPr kumimoji="1" lang="ja-JP" altLang="en-US"/>
          </a:p>
        </p:txBody>
      </p:sp>
      <p:sp>
        <p:nvSpPr>
          <p:cNvPr id="40" name="テキスト プレースホルダー 39">
            <a:extLst>
              <a:ext uri="{FF2B5EF4-FFF2-40B4-BE49-F238E27FC236}">
                <a16:creationId xmlns:a16="http://schemas.microsoft.com/office/drawing/2014/main" id="{51670952-9E15-435D-DD4C-339101CB6586}"/>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95507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4549469-C0E9-A2DA-151E-841CBAE33B69}"/>
              </a:ext>
            </a:extLst>
          </p:cNvPr>
          <p:cNvSpPr>
            <a:spLocks noGrp="1"/>
          </p:cNvSpPr>
          <p:nvPr>
            <p:ph type="sldNum" idx="10"/>
          </p:nvPr>
        </p:nvSpPr>
        <p:spPr/>
        <p:txBody>
          <a:bodyPr/>
          <a:lstStyle/>
          <a:p>
            <a:fld id="{00000000-1234-1234-1234-123412341234}" type="slidenum">
              <a:rPr lang="en" smtClean="0"/>
              <a:pPr/>
              <a:t>11</a:t>
            </a:fld>
            <a:endParaRPr lang="en"/>
          </a:p>
        </p:txBody>
      </p:sp>
      <p:sp>
        <p:nvSpPr>
          <p:cNvPr id="4" name="タイトル 3">
            <a:extLst>
              <a:ext uri="{FF2B5EF4-FFF2-40B4-BE49-F238E27FC236}">
                <a16:creationId xmlns:a16="http://schemas.microsoft.com/office/drawing/2014/main" id="{183EB08F-E7E0-551C-9074-25329C36B3BD}"/>
              </a:ext>
            </a:extLst>
          </p:cNvPr>
          <p:cNvSpPr>
            <a:spLocks noGrp="1"/>
          </p:cNvSpPr>
          <p:nvPr>
            <p:ph type="title"/>
          </p:nvPr>
        </p:nvSpPr>
        <p:spPr/>
        <p:txBody>
          <a:bodyPr/>
          <a:lstStyle/>
          <a:p>
            <a:r>
              <a:rPr kumimoji="1" lang="ja-JP" altLang="en-US" dirty="0"/>
              <a:t>⑤多様な人材活用コース（法人様向け）</a:t>
            </a:r>
          </a:p>
        </p:txBody>
      </p:sp>
      <p:sp>
        <p:nvSpPr>
          <p:cNvPr id="5" name="テキスト プレースホルダー 4">
            <a:extLst>
              <a:ext uri="{FF2B5EF4-FFF2-40B4-BE49-F238E27FC236}">
                <a16:creationId xmlns:a16="http://schemas.microsoft.com/office/drawing/2014/main" id="{D4C161CD-353C-DBA7-D5D6-75C52C4561F9}"/>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CCA8D0B7-C444-AAAD-0339-51D5F4C7BE4D}"/>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4C7A507A-7595-39E6-C3BF-D50148F6E19D}"/>
              </a:ext>
            </a:extLst>
          </p:cNvPr>
          <p:cNvSpPr>
            <a:spLocks noGrp="1"/>
          </p:cNvSpPr>
          <p:nvPr>
            <p:ph type="body" sz="quarter" idx="49"/>
          </p:nvPr>
        </p:nvSpPr>
        <p:spPr/>
        <p:txBody>
          <a:bodyPr/>
          <a:lstStyle/>
          <a:p>
            <a:r>
              <a:rPr kumimoji="1" lang="ja-JP" altLang="en-US" u="sng">
                <a:solidFill>
                  <a:srgbClr val="0000FF"/>
                </a:solidFill>
              </a:rPr>
              <a:t>チームの主体性を</a:t>
            </a:r>
            <a:r>
              <a:rPr kumimoji="1" lang="en-US" altLang="ja-JP" u="sng">
                <a:solidFill>
                  <a:srgbClr val="0000FF"/>
                </a:solidFill>
              </a:rPr>
              <a:t>MAX</a:t>
            </a:r>
            <a:r>
              <a:rPr kumimoji="1" lang="ja-JP" altLang="en-US" u="sng">
                <a:solidFill>
                  <a:srgbClr val="0000FF"/>
                </a:solidFill>
              </a:rPr>
              <a:t>に引き出す！メンバーを主役にする「チームビルディング・テクニック」大全</a:t>
            </a:r>
          </a:p>
        </p:txBody>
      </p:sp>
      <p:sp>
        <p:nvSpPr>
          <p:cNvPr id="8" name="テキスト プレースホルダー 7">
            <a:extLst>
              <a:ext uri="{FF2B5EF4-FFF2-40B4-BE49-F238E27FC236}">
                <a16:creationId xmlns:a16="http://schemas.microsoft.com/office/drawing/2014/main" id="{9E3F7F0B-E217-888F-5F54-04FA35FA2CAB}"/>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9340D13B-DF9E-14BE-1C92-94E8E82067C8}"/>
              </a:ext>
            </a:extLst>
          </p:cNvPr>
          <p:cNvSpPr>
            <a:spLocks noGrp="1"/>
          </p:cNvSpPr>
          <p:nvPr>
            <p:ph type="body" sz="quarter" idx="51"/>
          </p:nvPr>
        </p:nvSpPr>
        <p:spPr/>
        <p:txBody>
          <a:bodyPr/>
          <a:lstStyle/>
          <a:p>
            <a:r>
              <a:rPr kumimoji="1" lang="en-US" altLang="ja-JP"/>
              <a:t>3.2</a:t>
            </a:r>
            <a:endParaRPr kumimoji="1" lang="ja-JP" altLang="en-US"/>
          </a:p>
        </p:txBody>
      </p:sp>
      <p:sp>
        <p:nvSpPr>
          <p:cNvPr id="10" name="テキスト プレースホルダー 9">
            <a:extLst>
              <a:ext uri="{FF2B5EF4-FFF2-40B4-BE49-F238E27FC236}">
                <a16:creationId xmlns:a16="http://schemas.microsoft.com/office/drawing/2014/main" id="{891BA716-2CA7-79C7-5519-5A6673FFA988}"/>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E0CEE150-53B8-9670-9F5A-56994B4BBB17}"/>
              </a:ext>
            </a:extLst>
          </p:cNvPr>
          <p:cNvSpPr>
            <a:spLocks noGrp="1"/>
          </p:cNvSpPr>
          <p:nvPr>
            <p:ph type="body" sz="quarter" idx="53"/>
          </p:nvPr>
        </p:nvSpPr>
        <p:spPr/>
        <p:txBody>
          <a:bodyPr/>
          <a:lstStyle/>
          <a:p>
            <a:r>
              <a:rPr kumimoji="1" lang="en-US" altLang="ja-JP" sz="1800"/>
              <a:t>8</a:t>
            </a:r>
            <a:endParaRPr kumimoji="1" lang="ja-JP" altLang="en-US" sz="1800"/>
          </a:p>
        </p:txBody>
      </p:sp>
      <p:sp>
        <p:nvSpPr>
          <p:cNvPr id="12" name="テキスト プレースホルダー 11">
            <a:extLst>
              <a:ext uri="{FF2B5EF4-FFF2-40B4-BE49-F238E27FC236}">
                <a16:creationId xmlns:a16="http://schemas.microsoft.com/office/drawing/2014/main" id="{B41C23CF-4446-9B4A-34EF-B282E8F15DE6}"/>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27635AC4-AE4C-E2C3-6F3F-FC5B5182B7D9}"/>
              </a:ext>
            </a:extLst>
          </p:cNvPr>
          <p:cNvSpPr>
            <a:spLocks noGrp="1"/>
          </p:cNvSpPr>
          <p:nvPr>
            <p:ph type="body" sz="quarter" idx="55"/>
          </p:nvPr>
        </p:nvSpPr>
        <p:spPr/>
        <p:txBody>
          <a:bodyPr/>
          <a:lstStyle/>
          <a:p>
            <a:r>
              <a:rPr kumimoji="1" lang="ja-JP" altLang="en-US" u="sng">
                <a:solidFill>
                  <a:srgbClr val="0000FF"/>
                </a:solidFill>
              </a:rPr>
              <a:t>今日からできる！リーダーのための「心理的安全性の高め方」</a:t>
            </a:r>
            <a:r>
              <a:rPr kumimoji="1" lang="en-US" altLang="ja-JP" u="sng">
                <a:solidFill>
                  <a:srgbClr val="0000FF"/>
                </a:solidFill>
              </a:rPr>
              <a:t>~</a:t>
            </a:r>
            <a:r>
              <a:rPr kumimoji="1" lang="ja-JP" altLang="en-US" u="sng">
                <a:solidFill>
                  <a:srgbClr val="0000FF"/>
                </a:solidFill>
              </a:rPr>
              <a:t>７日間チャレンジ</a:t>
            </a:r>
            <a:r>
              <a:rPr kumimoji="1" lang="en-US" altLang="ja-JP" u="sng">
                <a:solidFill>
                  <a:srgbClr val="0000FF"/>
                </a:solidFill>
              </a:rPr>
              <a:t>~</a:t>
            </a:r>
            <a:endParaRPr kumimoji="1" lang="ja-JP" altLang="en-US" u="sng">
              <a:solidFill>
                <a:srgbClr val="0000FF"/>
              </a:solidFill>
            </a:endParaRPr>
          </a:p>
        </p:txBody>
      </p:sp>
      <p:sp>
        <p:nvSpPr>
          <p:cNvPr id="14" name="テキスト プレースホルダー 13">
            <a:extLst>
              <a:ext uri="{FF2B5EF4-FFF2-40B4-BE49-F238E27FC236}">
                <a16:creationId xmlns:a16="http://schemas.microsoft.com/office/drawing/2014/main" id="{A984AE1D-A001-0C42-C774-B327A5B758B7}"/>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1C22A1F1-5603-B763-C8E0-755F34A86313}"/>
              </a:ext>
            </a:extLst>
          </p:cNvPr>
          <p:cNvSpPr>
            <a:spLocks noGrp="1"/>
          </p:cNvSpPr>
          <p:nvPr>
            <p:ph type="body" sz="quarter" idx="57"/>
          </p:nvPr>
        </p:nvSpPr>
        <p:spPr/>
        <p:txBody>
          <a:bodyPr/>
          <a:lstStyle/>
          <a:p>
            <a:r>
              <a:rPr kumimoji="1" lang="en-US" altLang="ja-JP"/>
              <a:t>3.3</a:t>
            </a:r>
            <a:endParaRPr kumimoji="1" lang="ja-JP" altLang="en-US"/>
          </a:p>
        </p:txBody>
      </p:sp>
      <p:sp>
        <p:nvSpPr>
          <p:cNvPr id="16" name="テキスト プレースホルダー 15">
            <a:extLst>
              <a:ext uri="{FF2B5EF4-FFF2-40B4-BE49-F238E27FC236}">
                <a16:creationId xmlns:a16="http://schemas.microsoft.com/office/drawing/2014/main" id="{2074F471-04D6-5E3E-EA5A-4DC46388C0EB}"/>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7D08A1B1-05E8-6C85-4AF6-491A399B7E6B}"/>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3524CD45-764C-7F3E-9846-0A09D8BA3932}"/>
              </a:ext>
            </a:extLst>
          </p:cNvPr>
          <p:cNvSpPr/>
          <p:nvPr/>
        </p:nvSpPr>
        <p:spPr>
          <a:xfrm>
            <a:off x="1342841" y="3946079"/>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39528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F0FCE98-7250-A0CB-F5EF-2CFD41C4E85B}"/>
              </a:ext>
            </a:extLst>
          </p:cNvPr>
          <p:cNvSpPr>
            <a:spLocks noGrp="1"/>
          </p:cNvSpPr>
          <p:nvPr>
            <p:ph type="sldNum" idx="10"/>
          </p:nvPr>
        </p:nvSpPr>
        <p:spPr/>
        <p:txBody>
          <a:bodyPr/>
          <a:lstStyle/>
          <a:p>
            <a:fld id="{00000000-1234-1234-1234-123412341234}" type="slidenum">
              <a:rPr lang="en" smtClean="0"/>
              <a:pPr/>
              <a:t>12</a:t>
            </a:fld>
            <a:endParaRPr lang="en"/>
          </a:p>
        </p:txBody>
      </p:sp>
      <p:sp>
        <p:nvSpPr>
          <p:cNvPr id="4" name="タイトル 3">
            <a:extLst>
              <a:ext uri="{FF2B5EF4-FFF2-40B4-BE49-F238E27FC236}">
                <a16:creationId xmlns:a16="http://schemas.microsoft.com/office/drawing/2014/main" id="{137F8D11-8BF7-D469-7BE1-1D1C8456ECF7}"/>
              </a:ext>
            </a:extLst>
          </p:cNvPr>
          <p:cNvSpPr>
            <a:spLocks noGrp="1"/>
          </p:cNvSpPr>
          <p:nvPr>
            <p:ph type="title"/>
          </p:nvPr>
        </p:nvSpPr>
        <p:spPr/>
        <p:txBody>
          <a:bodyPr/>
          <a:lstStyle/>
          <a:p>
            <a:r>
              <a:rPr kumimoji="1" lang="ja-JP" altLang="en-US" smtClean="0"/>
              <a:t>⑥</a:t>
            </a:r>
            <a:r>
              <a:rPr kumimoji="1" lang="en-US" altLang="ja-JP" smtClean="0"/>
              <a:t>Excel</a:t>
            </a:r>
            <a:r>
              <a:rPr kumimoji="1" lang="ja-JP" altLang="en-US" smtClean="0"/>
              <a:t>スキル向上コース（</a:t>
            </a:r>
            <a:r>
              <a:rPr kumimoji="1" lang="ja-JP" altLang="en-US"/>
              <a:t>法人</a:t>
            </a:r>
            <a:r>
              <a:rPr kumimoji="1" lang="ja-JP" altLang="en-US" smtClean="0"/>
              <a:t>様向け）</a:t>
            </a:r>
            <a:endParaRPr kumimoji="1" lang="ja-JP" altLang="en-US" dirty="0"/>
          </a:p>
        </p:txBody>
      </p:sp>
      <p:sp>
        <p:nvSpPr>
          <p:cNvPr id="5" name="テキスト プレースホルダー 4">
            <a:extLst>
              <a:ext uri="{FF2B5EF4-FFF2-40B4-BE49-F238E27FC236}">
                <a16:creationId xmlns:a16="http://schemas.microsoft.com/office/drawing/2014/main" id="{369C578C-1AA0-1CF6-55DC-429B01297D44}"/>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B99BEF2B-049B-FE5C-4183-F422F40532C3}"/>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9FB303A3-95E1-E8D1-2C03-DD87682DE185}"/>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はじめてのマクロ</a:t>
            </a:r>
            <a:r>
              <a:rPr kumimoji="1" lang="en-US" altLang="ja-JP" u="sng">
                <a:solidFill>
                  <a:srgbClr val="0000FF"/>
                </a:solidFill>
              </a:rPr>
              <a:t>】</a:t>
            </a:r>
            <a:r>
              <a:rPr kumimoji="1" lang="ja-JP" altLang="en-US" u="sng">
                <a:solidFill>
                  <a:srgbClr val="0000FF"/>
                </a:solidFill>
              </a:rPr>
              <a:t>エクセル作業を自動化する </a:t>
            </a:r>
            <a:r>
              <a:rPr kumimoji="1" lang="en-US" altLang="ja-JP" u="sng">
                <a:solidFill>
                  <a:srgbClr val="0000FF"/>
                </a:solidFill>
              </a:rPr>
              <a:t>VBA </a:t>
            </a:r>
            <a:r>
              <a:rPr kumimoji="1" lang="ja-JP" altLang="en-US" u="sng">
                <a:solidFill>
                  <a:srgbClr val="0000FF"/>
                </a:solidFill>
              </a:rPr>
              <a:t>の基本マスターコース</a:t>
            </a:r>
          </a:p>
        </p:txBody>
      </p:sp>
      <p:sp>
        <p:nvSpPr>
          <p:cNvPr id="8" name="テキスト プレースホルダー 7">
            <a:extLst>
              <a:ext uri="{FF2B5EF4-FFF2-40B4-BE49-F238E27FC236}">
                <a16:creationId xmlns:a16="http://schemas.microsoft.com/office/drawing/2014/main" id="{BBD92C95-2ECE-F040-0939-26C8948A4271}"/>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40EDB2C0-DEC9-CB95-5A50-D1E2FEC3507B}"/>
              </a:ext>
            </a:extLst>
          </p:cNvPr>
          <p:cNvSpPr>
            <a:spLocks noGrp="1"/>
          </p:cNvSpPr>
          <p:nvPr>
            <p:ph type="body" sz="quarter" idx="51"/>
          </p:nvPr>
        </p:nvSpPr>
        <p:spPr/>
        <p:txBody>
          <a:bodyPr/>
          <a:lstStyle/>
          <a:p>
            <a:r>
              <a:rPr kumimoji="1" lang="en-US" altLang="ja-JP"/>
              <a:t>11.4</a:t>
            </a:r>
            <a:endParaRPr kumimoji="1" lang="ja-JP" altLang="en-US"/>
          </a:p>
        </p:txBody>
      </p:sp>
      <p:sp>
        <p:nvSpPr>
          <p:cNvPr id="10" name="テキスト プレースホルダー 9">
            <a:extLst>
              <a:ext uri="{FF2B5EF4-FFF2-40B4-BE49-F238E27FC236}">
                <a16:creationId xmlns:a16="http://schemas.microsoft.com/office/drawing/2014/main" id="{7A011C28-CEF1-10D7-9AE4-E32BBC22DAA3}"/>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F5BFB427-D77C-F4FD-2744-CC0949E0D517}"/>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BB1ED7DB-D2CD-D870-D2AA-575245DEEE7F}"/>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585FEA03-75C2-D8EE-9C93-7D04710981B9}"/>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生成 </a:t>
            </a:r>
            <a:r>
              <a:rPr kumimoji="1" lang="en-US" altLang="ja-JP" u="sng">
                <a:solidFill>
                  <a:srgbClr val="0000FF"/>
                </a:solidFill>
              </a:rPr>
              <a:t>AI ×</a:t>
            </a:r>
            <a:r>
              <a:rPr kumimoji="1" lang="ja-JP" altLang="en-US" u="sng">
                <a:solidFill>
                  <a:srgbClr val="0000FF"/>
                </a:solidFill>
              </a:rPr>
              <a:t>マクロ＝エクセルかんたん自動化</a:t>
            </a:r>
            <a:r>
              <a:rPr kumimoji="1" lang="en-US" altLang="ja-JP" u="sng">
                <a:solidFill>
                  <a:srgbClr val="0000FF"/>
                </a:solidFill>
              </a:rPr>
              <a:t>】ChatGPT </a:t>
            </a:r>
            <a:r>
              <a:rPr kumimoji="1" lang="ja-JP" altLang="en-US" u="sng">
                <a:solidFill>
                  <a:srgbClr val="0000FF"/>
                </a:solidFill>
              </a:rPr>
              <a:t>を活用した</a:t>
            </a:r>
            <a:r>
              <a:rPr kumimoji="1" lang="en-US" altLang="ja-JP" u="sng">
                <a:solidFill>
                  <a:srgbClr val="0000FF"/>
                </a:solidFill>
              </a:rPr>
              <a:t>Excel VBA</a:t>
            </a:r>
            <a:r>
              <a:rPr kumimoji="1" lang="ja-JP" altLang="en-US" u="sng">
                <a:solidFill>
                  <a:srgbClr val="0000FF"/>
                </a:solidFill>
              </a:rPr>
              <a:t>の「超」効率化マスターコース</a:t>
            </a:r>
          </a:p>
        </p:txBody>
      </p:sp>
      <p:sp>
        <p:nvSpPr>
          <p:cNvPr id="14" name="テキスト プレースホルダー 13">
            <a:extLst>
              <a:ext uri="{FF2B5EF4-FFF2-40B4-BE49-F238E27FC236}">
                <a16:creationId xmlns:a16="http://schemas.microsoft.com/office/drawing/2014/main" id="{8C829A17-6DA6-0DB2-F5F1-FFAF7DFE46E7}"/>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24FD5B43-17D1-62DF-A243-D9DCCBEF8457}"/>
              </a:ext>
            </a:extLst>
          </p:cNvPr>
          <p:cNvSpPr>
            <a:spLocks noGrp="1"/>
          </p:cNvSpPr>
          <p:nvPr>
            <p:ph type="body" sz="quarter" idx="57"/>
          </p:nvPr>
        </p:nvSpPr>
        <p:spPr/>
        <p:txBody>
          <a:bodyPr/>
          <a:lstStyle/>
          <a:p>
            <a:r>
              <a:rPr kumimoji="1" lang="en-US" altLang="ja-JP"/>
              <a:t>5.8</a:t>
            </a:r>
            <a:endParaRPr kumimoji="1" lang="ja-JP" altLang="en-US"/>
          </a:p>
        </p:txBody>
      </p:sp>
      <p:sp>
        <p:nvSpPr>
          <p:cNvPr id="16" name="テキスト プレースホルダー 15">
            <a:extLst>
              <a:ext uri="{FF2B5EF4-FFF2-40B4-BE49-F238E27FC236}">
                <a16:creationId xmlns:a16="http://schemas.microsoft.com/office/drawing/2014/main" id="{C303FEA9-39B6-25DD-1285-2D1446EFF0B1}"/>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164B2E34-E7E4-E49D-80F4-AEDA90C35968}"/>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6A60459-E404-FC48-A282-3506C318D374}"/>
              </a:ext>
            </a:extLst>
          </p:cNvPr>
          <p:cNvSpPr/>
          <p:nvPr/>
        </p:nvSpPr>
        <p:spPr>
          <a:xfrm>
            <a:off x="1342841" y="3946079"/>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5332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0106B4D-B8D0-0AD8-033A-B1FC4577EC84}"/>
              </a:ext>
            </a:extLst>
          </p:cNvPr>
          <p:cNvSpPr>
            <a:spLocks noGrp="1"/>
          </p:cNvSpPr>
          <p:nvPr>
            <p:ph type="sldNum" idx="10"/>
          </p:nvPr>
        </p:nvSpPr>
        <p:spPr/>
        <p:txBody>
          <a:bodyPr/>
          <a:lstStyle/>
          <a:p>
            <a:fld id="{00000000-1234-1234-1234-123412341234}" type="slidenum">
              <a:rPr lang="en" smtClean="0"/>
              <a:pPr/>
              <a:t>13</a:t>
            </a:fld>
            <a:endParaRPr lang="en"/>
          </a:p>
        </p:txBody>
      </p:sp>
      <p:sp>
        <p:nvSpPr>
          <p:cNvPr id="4" name="タイトル 3">
            <a:extLst>
              <a:ext uri="{FF2B5EF4-FFF2-40B4-BE49-F238E27FC236}">
                <a16:creationId xmlns:a16="http://schemas.microsoft.com/office/drawing/2014/main" id="{DFBA7483-108C-EA2A-25E2-988845B515DD}"/>
              </a:ext>
            </a:extLst>
          </p:cNvPr>
          <p:cNvSpPr>
            <a:spLocks noGrp="1"/>
          </p:cNvSpPr>
          <p:nvPr>
            <p:ph type="title"/>
          </p:nvPr>
        </p:nvSpPr>
        <p:spPr/>
        <p:txBody>
          <a:bodyPr/>
          <a:lstStyle/>
          <a:p>
            <a:r>
              <a:rPr kumimoji="1" lang="ja-JP" altLang="en-US" smtClean="0"/>
              <a:t>⑦対人スキル向上コース（</a:t>
            </a:r>
            <a:r>
              <a:rPr kumimoji="1" lang="ja-JP" altLang="en-US"/>
              <a:t>法人</a:t>
            </a:r>
            <a:r>
              <a:rPr kumimoji="1" lang="ja-JP" altLang="en-US" smtClean="0"/>
              <a:t>様向け）</a:t>
            </a:r>
            <a:endParaRPr kumimoji="1" lang="ja-JP" altLang="en-US" dirty="0"/>
          </a:p>
        </p:txBody>
      </p:sp>
      <p:sp>
        <p:nvSpPr>
          <p:cNvPr id="5" name="テキスト プレースホルダー 4">
            <a:extLst>
              <a:ext uri="{FF2B5EF4-FFF2-40B4-BE49-F238E27FC236}">
                <a16:creationId xmlns:a16="http://schemas.microsoft.com/office/drawing/2014/main" id="{99A70539-5214-0167-77CC-19148E23DC00}"/>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8782FCB7-DD8C-3C37-D1A2-7D1C5608EDAF}"/>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60F8E3F3-ECD0-9222-E29C-2CFC151715A3}"/>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コーチング入門講座</a:t>
            </a:r>
            <a:r>
              <a:rPr kumimoji="1" lang="en-US" altLang="ja-JP" u="sng">
                <a:solidFill>
                  <a:srgbClr val="0000FF"/>
                </a:solidFill>
              </a:rPr>
              <a:t>】</a:t>
            </a:r>
            <a:r>
              <a:rPr kumimoji="1" lang="ja-JP" altLang="en-US" u="sng">
                <a:solidFill>
                  <a:srgbClr val="0000FF"/>
                </a:solidFill>
              </a:rPr>
              <a:t>ゼロから学ぶコーチングの基本（石川尚子・</a:t>
            </a:r>
            <a:r>
              <a:rPr kumimoji="1" lang="en-US" altLang="ja-JP" u="sng">
                <a:solidFill>
                  <a:srgbClr val="0000FF"/>
                </a:solidFill>
              </a:rPr>
              <a:t>ICF</a:t>
            </a:r>
            <a:r>
              <a:rPr kumimoji="1" lang="ja-JP" altLang="en-US" u="sng">
                <a:solidFill>
                  <a:srgbClr val="0000FF"/>
                </a:solidFill>
              </a:rPr>
              <a:t>プロフェッショナル認定コーチ）</a:t>
            </a:r>
          </a:p>
        </p:txBody>
      </p:sp>
      <p:sp>
        <p:nvSpPr>
          <p:cNvPr id="8" name="テキスト プレースホルダー 7">
            <a:extLst>
              <a:ext uri="{FF2B5EF4-FFF2-40B4-BE49-F238E27FC236}">
                <a16:creationId xmlns:a16="http://schemas.microsoft.com/office/drawing/2014/main" id="{9D4B2F71-191F-6A91-92CA-B672036E4601}"/>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9AA4BBB8-DA44-C1AD-E110-62F6A09BBADD}"/>
              </a:ext>
            </a:extLst>
          </p:cNvPr>
          <p:cNvSpPr>
            <a:spLocks noGrp="1"/>
          </p:cNvSpPr>
          <p:nvPr>
            <p:ph type="body" sz="quarter" idx="51"/>
          </p:nvPr>
        </p:nvSpPr>
        <p:spPr/>
        <p:txBody>
          <a:bodyPr/>
          <a:lstStyle/>
          <a:p>
            <a:r>
              <a:rPr kumimoji="1" lang="en-US" altLang="ja-JP"/>
              <a:t>2.1</a:t>
            </a:r>
            <a:endParaRPr kumimoji="1" lang="ja-JP" altLang="en-US"/>
          </a:p>
        </p:txBody>
      </p:sp>
      <p:sp>
        <p:nvSpPr>
          <p:cNvPr id="10" name="テキスト プレースホルダー 9">
            <a:extLst>
              <a:ext uri="{FF2B5EF4-FFF2-40B4-BE49-F238E27FC236}">
                <a16:creationId xmlns:a16="http://schemas.microsoft.com/office/drawing/2014/main" id="{2879B402-C2AC-1413-7199-4C12E2173130}"/>
              </a:ext>
            </a:extLst>
          </p:cNvPr>
          <p:cNvSpPr>
            <a:spLocks noGrp="1"/>
          </p:cNvSpPr>
          <p:nvPr>
            <p:ph type="body" sz="quarter" idx="52"/>
          </p:nvPr>
        </p:nvSpPr>
        <p:spPr/>
        <p:txBody>
          <a:bodyPr/>
          <a:lstStyle/>
          <a:p>
            <a:endParaRPr kumimoji="1" lang="ja-JP" altLang="en-US"/>
          </a:p>
        </p:txBody>
      </p:sp>
      <p:sp>
        <p:nvSpPr>
          <p:cNvPr id="11" name="テキスト プレースホルダー 10">
            <a:extLst>
              <a:ext uri="{FF2B5EF4-FFF2-40B4-BE49-F238E27FC236}">
                <a16:creationId xmlns:a16="http://schemas.microsoft.com/office/drawing/2014/main" id="{2E99026A-143B-704A-9157-AE168A764CA0}"/>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A33804EE-9DB9-96DD-5D9F-8707BAE86E81}"/>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3"/>
            <a:extLst>
              <a:ext uri="{FF2B5EF4-FFF2-40B4-BE49-F238E27FC236}">
                <a16:creationId xmlns:a16="http://schemas.microsoft.com/office/drawing/2014/main" id="{3A1F623D-12E2-4156-553B-ED0D1C84BF9A}"/>
              </a:ext>
            </a:extLst>
          </p:cNvPr>
          <p:cNvSpPr>
            <a:spLocks noGrp="1"/>
          </p:cNvSpPr>
          <p:nvPr>
            <p:ph type="body" sz="quarter" idx="55"/>
          </p:nvPr>
        </p:nvSpPr>
        <p:spPr/>
        <p:txBody>
          <a:bodyPr/>
          <a:lstStyle/>
          <a:p>
            <a:r>
              <a:rPr kumimoji="1" lang="ja-JP" altLang="en-US" u="sng">
                <a:solidFill>
                  <a:srgbClr val="0000FF"/>
                </a:solidFill>
              </a:rPr>
              <a:t>部下と組織の可能性を開くリーダーになる！理論と事例で即実践できるコーチング＆リーダーシップ講座決定版（日本語・英語字幕）</a:t>
            </a:r>
          </a:p>
        </p:txBody>
      </p:sp>
      <p:sp>
        <p:nvSpPr>
          <p:cNvPr id="14" name="テキスト プレースホルダー 13">
            <a:extLst>
              <a:ext uri="{FF2B5EF4-FFF2-40B4-BE49-F238E27FC236}">
                <a16:creationId xmlns:a16="http://schemas.microsoft.com/office/drawing/2014/main" id="{018EACFA-7CCE-333F-5C65-2D10948CB47D}"/>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D3F681D9-7539-AB42-36EA-5050BBF45138}"/>
              </a:ext>
            </a:extLst>
          </p:cNvPr>
          <p:cNvSpPr>
            <a:spLocks noGrp="1"/>
          </p:cNvSpPr>
          <p:nvPr>
            <p:ph type="body" sz="quarter" idx="57"/>
          </p:nvPr>
        </p:nvSpPr>
        <p:spPr/>
        <p:txBody>
          <a:bodyPr/>
          <a:lstStyle/>
          <a:p>
            <a:r>
              <a:rPr kumimoji="1" lang="en-US" altLang="ja-JP"/>
              <a:t>5.1</a:t>
            </a:r>
            <a:endParaRPr kumimoji="1" lang="ja-JP" altLang="en-US"/>
          </a:p>
        </p:txBody>
      </p:sp>
      <p:sp>
        <p:nvSpPr>
          <p:cNvPr id="16" name="テキスト プレースホルダー 15">
            <a:extLst>
              <a:ext uri="{FF2B5EF4-FFF2-40B4-BE49-F238E27FC236}">
                <a16:creationId xmlns:a16="http://schemas.microsoft.com/office/drawing/2014/main" id="{31C3D78D-555D-3DF6-5FD8-93392C200D7B}"/>
              </a:ext>
            </a:extLst>
          </p:cNvPr>
          <p:cNvSpPr>
            <a:spLocks noGrp="1"/>
          </p:cNvSpPr>
          <p:nvPr>
            <p:ph type="body" sz="quarter" idx="58"/>
          </p:nvPr>
        </p:nvSpPr>
        <p:spPr>
          <a:blipFill>
            <a:blip r:embed="rId4"/>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3CD9157B-9EA3-366F-8452-88F9CD42D9F0}"/>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3ED6B37C-EDB3-310A-8A0E-268ACB450987}"/>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5"/>
            <a:extLst>
              <a:ext uri="{FF2B5EF4-FFF2-40B4-BE49-F238E27FC236}">
                <a16:creationId xmlns:a16="http://schemas.microsoft.com/office/drawing/2014/main" id="{3DEDE344-B7BA-75CF-62BB-892EC28D909D}"/>
              </a:ext>
            </a:extLst>
          </p:cNvPr>
          <p:cNvSpPr>
            <a:spLocks noGrp="1"/>
          </p:cNvSpPr>
          <p:nvPr>
            <p:ph type="body" sz="quarter" idx="61"/>
          </p:nvPr>
        </p:nvSpPr>
        <p:spPr/>
        <p:txBody>
          <a:bodyPr/>
          <a:lstStyle/>
          <a:p>
            <a:r>
              <a:rPr kumimoji="1" lang="en-US" altLang="ja-JP" u="sng">
                <a:solidFill>
                  <a:srgbClr val="0000FF"/>
                </a:solidFill>
              </a:rPr>
              <a:t>HL</a:t>
            </a:r>
            <a:r>
              <a:rPr kumimoji="1" lang="ja-JP" altLang="en-US" u="sng">
                <a:solidFill>
                  <a:srgbClr val="0000FF"/>
                </a:solidFill>
              </a:rPr>
              <a:t>式セルフエンパワメント講座①：不安やイライラ、ストレスを軽減し、新しい可能性を開く心のマネジメント術</a:t>
            </a:r>
          </a:p>
        </p:txBody>
      </p:sp>
      <p:sp>
        <p:nvSpPr>
          <p:cNvPr id="20" name="テキスト プレースホルダー 19">
            <a:extLst>
              <a:ext uri="{FF2B5EF4-FFF2-40B4-BE49-F238E27FC236}">
                <a16:creationId xmlns:a16="http://schemas.microsoft.com/office/drawing/2014/main" id="{5F59E112-B0B7-4AD9-0FC9-C07459D78751}"/>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ADE71417-50C5-49CE-9D9C-CE80A971D80E}"/>
              </a:ext>
            </a:extLst>
          </p:cNvPr>
          <p:cNvSpPr>
            <a:spLocks noGrp="1"/>
          </p:cNvSpPr>
          <p:nvPr>
            <p:ph type="body" sz="quarter" idx="63"/>
          </p:nvPr>
        </p:nvSpPr>
        <p:spPr/>
        <p:txBody>
          <a:bodyPr/>
          <a:lstStyle/>
          <a:p>
            <a:r>
              <a:rPr kumimoji="1" lang="en-US" altLang="ja-JP"/>
              <a:t>6.2</a:t>
            </a:r>
            <a:endParaRPr kumimoji="1" lang="ja-JP" altLang="en-US"/>
          </a:p>
        </p:txBody>
      </p:sp>
      <p:sp>
        <p:nvSpPr>
          <p:cNvPr id="22" name="テキスト プレースホルダー 21">
            <a:extLst>
              <a:ext uri="{FF2B5EF4-FFF2-40B4-BE49-F238E27FC236}">
                <a16:creationId xmlns:a16="http://schemas.microsoft.com/office/drawing/2014/main" id="{4D710AAD-10C9-6455-3342-F33C0DC2E910}"/>
              </a:ext>
            </a:extLst>
          </p:cNvPr>
          <p:cNvSpPr>
            <a:spLocks noGrp="1"/>
          </p:cNvSpPr>
          <p:nvPr>
            <p:ph type="body" sz="quarter" idx="64"/>
          </p:nvPr>
        </p:nvSpPr>
        <p:spPr>
          <a:blipFill>
            <a:blip r:embed="rId6"/>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ADECF8C7-33EA-AB16-BF42-E9233EB15C7A}"/>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64ECB793-86C0-8EC2-3FAA-E7CF09233C38}"/>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7"/>
            <a:extLst>
              <a:ext uri="{FF2B5EF4-FFF2-40B4-BE49-F238E27FC236}">
                <a16:creationId xmlns:a16="http://schemas.microsoft.com/office/drawing/2014/main" id="{527F9D90-5B90-B100-F6E1-65E29964FF74}"/>
              </a:ext>
            </a:extLst>
          </p:cNvPr>
          <p:cNvSpPr>
            <a:spLocks noGrp="1"/>
          </p:cNvSpPr>
          <p:nvPr>
            <p:ph type="body" sz="quarter" idx="67"/>
          </p:nvPr>
        </p:nvSpPr>
        <p:spPr/>
        <p:txBody>
          <a:bodyPr/>
          <a:lstStyle/>
          <a:p>
            <a:r>
              <a:rPr kumimoji="1" lang="ja-JP" altLang="en-US" u="sng">
                <a:solidFill>
                  <a:srgbClr val="0000FF"/>
                </a:solidFill>
              </a:rPr>
              <a:t>人気講師直伝／短時間で部下のやる気を促す 「</a:t>
            </a:r>
            <a:r>
              <a:rPr kumimoji="1" lang="en-US" altLang="ja-JP" u="sng">
                <a:solidFill>
                  <a:srgbClr val="0000FF"/>
                </a:solidFill>
              </a:rPr>
              <a:t>1on1</a:t>
            </a:r>
            <a:r>
              <a:rPr kumimoji="1" lang="ja-JP" altLang="en-US" u="sng">
                <a:solidFill>
                  <a:srgbClr val="0000FF"/>
                </a:solidFill>
              </a:rPr>
              <a:t>ミーティングの進め方」講座</a:t>
            </a:r>
          </a:p>
        </p:txBody>
      </p:sp>
      <p:sp>
        <p:nvSpPr>
          <p:cNvPr id="26" name="テキスト プレースホルダー 25">
            <a:extLst>
              <a:ext uri="{FF2B5EF4-FFF2-40B4-BE49-F238E27FC236}">
                <a16:creationId xmlns:a16="http://schemas.microsoft.com/office/drawing/2014/main" id="{A5591E8C-41FB-A845-616F-4EB0728DBF4D}"/>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7999E33B-29EE-FFD8-6487-86CDDCEA0D68}"/>
              </a:ext>
            </a:extLst>
          </p:cNvPr>
          <p:cNvSpPr>
            <a:spLocks noGrp="1"/>
          </p:cNvSpPr>
          <p:nvPr>
            <p:ph type="body" sz="quarter" idx="69"/>
          </p:nvPr>
        </p:nvSpPr>
        <p:spPr/>
        <p:txBody>
          <a:bodyPr/>
          <a:lstStyle/>
          <a:p>
            <a:r>
              <a:rPr kumimoji="1" lang="en-US" altLang="ja-JP"/>
              <a:t>3</a:t>
            </a:r>
            <a:endParaRPr kumimoji="1" lang="ja-JP" altLang="en-US"/>
          </a:p>
        </p:txBody>
      </p:sp>
      <p:sp>
        <p:nvSpPr>
          <p:cNvPr id="28" name="テキスト プレースホルダー 27">
            <a:extLst>
              <a:ext uri="{FF2B5EF4-FFF2-40B4-BE49-F238E27FC236}">
                <a16:creationId xmlns:a16="http://schemas.microsoft.com/office/drawing/2014/main" id="{4D9E2747-9E26-80CF-62D7-4DE2276361D9}"/>
              </a:ext>
            </a:extLst>
          </p:cNvPr>
          <p:cNvSpPr>
            <a:spLocks noGrp="1"/>
          </p:cNvSpPr>
          <p:nvPr>
            <p:ph type="body" sz="quarter" idx="70"/>
          </p:nvPr>
        </p:nvSpPr>
        <p:spPr>
          <a:blipFill>
            <a:blip r:embed="rId8"/>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66945B3A-C85E-11FF-0727-166743DDC04A}"/>
              </a:ext>
            </a:extLst>
          </p:cNvPr>
          <p:cNvSpPr/>
          <p:nvPr/>
        </p:nvSpPr>
        <p:spPr>
          <a:xfrm>
            <a:off x="5424458" y="2758423"/>
            <a:ext cx="3048000" cy="2144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602B4917-5492-A985-8338-083C6AC184C6}"/>
              </a:ext>
            </a:extLst>
          </p:cNvPr>
          <p:cNvPicPr>
            <a:picLocks noChangeAspect="1"/>
          </p:cNvPicPr>
          <p:nvPr/>
        </p:nvPicPr>
        <p:blipFill>
          <a:blip r:embed="rId9"/>
          <a:stretch>
            <a:fillRect/>
          </a:stretch>
        </p:blipFill>
        <p:spPr>
          <a:xfrm>
            <a:off x="431094" y="1516098"/>
            <a:ext cx="1256249" cy="701459"/>
          </a:xfrm>
          <a:prstGeom prst="rect">
            <a:avLst/>
          </a:prstGeom>
        </p:spPr>
      </p:pic>
    </p:spTree>
    <p:extLst>
      <p:ext uri="{BB962C8B-B14F-4D97-AF65-F5344CB8AC3E}">
        <p14:creationId xmlns:p14="http://schemas.microsoft.com/office/powerpoint/2010/main" val="5294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5AA1EED-AC6A-3776-7690-A7426F4209D6}"/>
              </a:ext>
            </a:extLst>
          </p:cNvPr>
          <p:cNvSpPr>
            <a:spLocks noGrp="1"/>
          </p:cNvSpPr>
          <p:nvPr>
            <p:ph type="sldNum" idx="10"/>
          </p:nvPr>
        </p:nvSpPr>
        <p:spPr/>
        <p:txBody>
          <a:bodyPr/>
          <a:lstStyle/>
          <a:p>
            <a:fld id="{00000000-1234-1234-1234-123412341234}" type="slidenum">
              <a:rPr lang="en" smtClean="0"/>
              <a:pPr/>
              <a:t>14</a:t>
            </a:fld>
            <a:endParaRPr lang="en"/>
          </a:p>
        </p:txBody>
      </p:sp>
      <p:sp>
        <p:nvSpPr>
          <p:cNvPr id="4" name="タイトル 3">
            <a:extLst>
              <a:ext uri="{FF2B5EF4-FFF2-40B4-BE49-F238E27FC236}">
                <a16:creationId xmlns:a16="http://schemas.microsoft.com/office/drawing/2014/main" id="{FD02447C-4F9E-9C5E-12F0-912D10DDDF0F}"/>
              </a:ext>
            </a:extLst>
          </p:cNvPr>
          <p:cNvSpPr>
            <a:spLocks noGrp="1"/>
          </p:cNvSpPr>
          <p:nvPr>
            <p:ph type="title"/>
          </p:nvPr>
        </p:nvSpPr>
        <p:spPr/>
        <p:txBody>
          <a:bodyPr/>
          <a:lstStyle/>
          <a:p>
            <a:r>
              <a:rPr kumimoji="1" lang="ja-JP" altLang="en-US" smtClean="0"/>
              <a:t>⑧キャリア</a:t>
            </a:r>
            <a:r>
              <a:rPr kumimoji="1" lang="ja-JP" altLang="en-US"/>
              <a:t>の</a:t>
            </a:r>
            <a:r>
              <a:rPr kumimoji="1" lang="ja-JP" altLang="en-US" smtClean="0"/>
              <a:t>棚卸しコース（</a:t>
            </a:r>
            <a:r>
              <a:rPr kumimoji="1" lang="ja-JP" altLang="en-US"/>
              <a:t>法人</a:t>
            </a:r>
            <a:r>
              <a:rPr kumimoji="1" lang="ja-JP" altLang="en-US" smtClean="0"/>
              <a:t>様向け）</a:t>
            </a:r>
            <a:endParaRPr kumimoji="1" lang="ja-JP" altLang="en-US" dirty="0"/>
          </a:p>
        </p:txBody>
      </p:sp>
      <p:sp>
        <p:nvSpPr>
          <p:cNvPr id="5" name="テキスト プレースホルダー 4">
            <a:extLst>
              <a:ext uri="{FF2B5EF4-FFF2-40B4-BE49-F238E27FC236}">
                <a16:creationId xmlns:a16="http://schemas.microsoft.com/office/drawing/2014/main" id="{DC69FB77-A9C4-9F5E-B03D-C05B69311C11}"/>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81416484-E3EE-019C-1E2B-0080392ACC7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DAE5511F-B968-38CB-9158-E0B2E6D99308}"/>
              </a:ext>
            </a:extLst>
          </p:cNvPr>
          <p:cNvSpPr>
            <a:spLocks noGrp="1"/>
          </p:cNvSpPr>
          <p:nvPr>
            <p:ph type="body" sz="quarter" idx="49"/>
          </p:nvPr>
        </p:nvSpPr>
        <p:spPr/>
        <p:txBody>
          <a:bodyPr/>
          <a:lstStyle/>
          <a:p>
            <a:r>
              <a:rPr kumimoji="1" lang="ja-JP" altLang="en-US" u="sng">
                <a:solidFill>
                  <a:srgbClr val="0000FF"/>
                </a:solidFill>
              </a:rPr>
              <a:t>人生</a:t>
            </a:r>
            <a:r>
              <a:rPr kumimoji="1" lang="en-US" altLang="ja-JP" u="sng">
                <a:solidFill>
                  <a:srgbClr val="0000FF"/>
                </a:solidFill>
              </a:rPr>
              <a:t>100</a:t>
            </a:r>
            <a:r>
              <a:rPr kumimoji="1" lang="ja-JP" altLang="en-US" u="sng">
                <a:solidFill>
                  <a:srgbClr val="0000FF"/>
                </a:solidFill>
              </a:rPr>
              <a:t>年時代を生きる！ミドルシニアのためのキャリア講座</a:t>
            </a:r>
          </a:p>
        </p:txBody>
      </p:sp>
      <p:sp>
        <p:nvSpPr>
          <p:cNvPr id="8" name="テキスト プレースホルダー 7">
            <a:extLst>
              <a:ext uri="{FF2B5EF4-FFF2-40B4-BE49-F238E27FC236}">
                <a16:creationId xmlns:a16="http://schemas.microsoft.com/office/drawing/2014/main" id="{A3892E92-1B54-F931-A8BC-28800DD251B8}"/>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C5E5399D-4578-3CB8-D225-FF08E93CF030}"/>
              </a:ext>
            </a:extLst>
          </p:cNvPr>
          <p:cNvSpPr>
            <a:spLocks noGrp="1"/>
          </p:cNvSpPr>
          <p:nvPr>
            <p:ph type="body" sz="quarter" idx="51"/>
          </p:nvPr>
        </p:nvSpPr>
        <p:spPr/>
        <p:txBody>
          <a:bodyPr/>
          <a:lstStyle/>
          <a:p>
            <a:r>
              <a:rPr kumimoji="1" lang="en-US" altLang="ja-JP"/>
              <a:t>2.8</a:t>
            </a:r>
            <a:endParaRPr kumimoji="1" lang="ja-JP" altLang="en-US"/>
          </a:p>
        </p:txBody>
      </p:sp>
      <p:sp>
        <p:nvSpPr>
          <p:cNvPr id="10" name="テキスト プレースホルダー 9">
            <a:extLst>
              <a:ext uri="{FF2B5EF4-FFF2-40B4-BE49-F238E27FC236}">
                <a16:creationId xmlns:a16="http://schemas.microsoft.com/office/drawing/2014/main" id="{A0822FB5-FE0C-7143-490B-E134FE4B401E}"/>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079BBE98-52C2-94CC-4928-4750756EA8F8}"/>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C8938696-A8BD-A277-CB6C-5C23D75F22D2}"/>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07B35A26-278E-E220-8545-4F7172C2A857}"/>
              </a:ext>
            </a:extLst>
          </p:cNvPr>
          <p:cNvSpPr>
            <a:spLocks noGrp="1"/>
          </p:cNvSpPr>
          <p:nvPr>
            <p:ph type="body" sz="quarter" idx="55"/>
          </p:nvPr>
        </p:nvSpPr>
        <p:spPr/>
        <p:txBody>
          <a:bodyPr/>
          <a:lstStyle/>
          <a:p>
            <a:r>
              <a:rPr kumimoji="1" lang="ja-JP" altLang="en-US" u="sng">
                <a:solidFill>
                  <a:srgbClr val="0000FF"/>
                </a:solidFill>
              </a:rPr>
              <a:t>自分らしい働き方を実現しよう！キャリアデザインのはじめ方　</a:t>
            </a:r>
            <a:r>
              <a:rPr kumimoji="1" lang="en-US" altLang="ja-JP" u="sng">
                <a:solidFill>
                  <a:srgbClr val="0000FF"/>
                </a:solidFill>
              </a:rPr>
              <a:t>~</a:t>
            </a:r>
            <a:r>
              <a:rPr kumimoji="1" lang="ja-JP" altLang="en-US" u="sng">
                <a:solidFill>
                  <a:srgbClr val="0000FF"/>
                </a:solidFill>
              </a:rPr>
              <a:t>スキルアップやリスキリングの方向性を決めるために考えたいこと</a:t>
            </a:r>
          </a:p>
        </p:txBody>
      </p:sp>
      <p:sp>
        <p:nvSpPr>
          <p:cNvPr id="14" name="テキスト プレースホルダー 13">
            <a:extLst>
              <a:ext uri="{FF2B5EF4-FFF2-40B4-BE49-F238E27FC236}">
                <a16:creationId xmlns:a16="http://schemas.microsoft.com/office/drawing/2014/main" id="{8718612B-A69B-4691-0444-AD475F86F729}"/>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9F35AE90-612C-B210-B5A3-3488EB648F34}"/>
              </a:ext>
            </a:extLst>
          </p:cNvPr>
          <p:cNvSpPr>
            <a:spLocks noGrp="1"/>
          </p:cNvSpPr>
          <p:nvPr>
            <p:ph type="body" sz="quarter" idx="57"/>
          </p:nvPr>
        </p:nvSpPr>
        <p:spPr/>
        <p:txBody>
          <a:bodyPr/>
          <a:lstStyle/>
          <a:p>
            <a:r>
              <a:rPr kumimoji="1" lang="en-US" altLang="ja-JP"/>
              <a:t>3.1</a:t>
            </a:r>
            <a:endParaRPr kumimoji="1" lang="ja-JP" altLang="en-US"/>
          </a:p>
        </p:txBody>
      </p:sp>
      <p:sp>
        <p:nvSpPr>
          <p:cNvPr id="16" name="テキスト プレースホルダー 15">
            <a:extLst>
              <a:ext uri="{FF2B5EF4-FFF2-40B4-BE49-F238E27FC236}">
                <a16:creationId xmlns:a16="http://schemas.microsoft.com/office/drawing/2014/main" id="{A4BE3FE6-6478-9626-0EFB-D022DBF303CA}"/>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46118C67-9DF5-2195-14EC-E043E924BF2A}"/>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7988183E-5698-E9FF-834A-525C95871B9E}"/>
              </a:ext>
            </a:extLst>
          </p:cNvPr>
          <p:cNvSpPr/>
          <p:nvPr/>
        </p:nvSpPr>
        <p:spPr>
          <a:xfrm>
            <a:off x="1342841" y="3946079"/>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520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DDB015F-F072-EC97-E5D1-88EE4D097A4C}"/>
              </a:ext>
            </a:extLst>
          </p:cNvPr>
          <p:cNvSpPr>
            <a:spLocks noGrp="1"/>
          </p:cNvSpPr>
          <p:nvPr>
            <p:ph type="sldNum" idx="10"/>
          </p:nvPr>
        </p:nvSpPr>
        <p:spPr/>
        <p:txBody>
          <a:bodyPr/>
          <a:lstStyle/>
          <a:p>
            <a:fld id="{00000000-1234-1234-1234-123412341234}" type="slidenum">
              <a:rPr lang="en" smtClean="0"/>
              <a:pPr/>
              <a:t>15</a:t>
            </a:fld>
            <a:endParaRPr lang="en"/>
          </a:p>
        </p:txBody>
      </p:sp>
      <p:sp>
        <p:nvSpPr>
          <p:cNvPr id="4" name="タイトル 3">
            <a:extLst>
              <a:ext uri="{FF2B5EF4-FFF2-40B4-BE49-F238E27FC236}">
                <a16:creationId xmlns:a16="http://schemas.microsoft.com/office/drawing/2014/main" id="{BD6403A5-D3CD-2120-A3B5-78A1A7B35034}"/>
              </a:ext>
            </a:extLst>
          </p:cNvPr>
          <p:cNvSpPr>
            <a:spLocks noGrp="1"/>
          </p:cNvSpPr>
          <p:nvPr>
            <p:ph type="title"/>
          </p:nvPr>
        </p:nvSpPr>
        <p:spPr/>
        <p:txBody>
          <a:bodyPr/>
          <a:lstStyle/>
          <a:p>
            <a:r>
              <a:rPr kumimoji="1" lang="ja-JP" altLang="en-US" smtClean="0"/>
              <a:t>⑨ビジネス</a:t>
            </a:r>
            <a:r>
              <a:rPr kumimoji="1" lang="ja-JP" altLang="en-US"/>
              <a:t>英</a:t>
            </a:r>
            <a:r>
              <a:rPr kumimoji="1" lang="ja-JP" altLang="en-US" smtClean="0"/>
              <a:t>会話コース（</a:t>
            </a:r>
            <a:r>
              <a:rPr kumimoji="1" lang="ja-JP" altLang="en-US"/>
              <a:t>法人</a:t>
            </a:r>
            <a:r>
              <a:rPr kumimoji="1" lang="ja-JP" altLang="en-US" smtClean="0"/>
              <a:t>様向け）</a:t>
            </a:r>
            <a:endParaRPr kumimoji="1" lang="ja-JP" altLang="en-US" dirty="0"/>
          </a:p>
        </p:txBody>
      </p:sp>
      <p:sp>
        <p:nvSpPr>
          <p:cNvPr id="5" name="テキスト プレースホルダー 4">
            <a:extLst>
              <a:ext uri="{FF2B5EF4-FFF2-40B4-BE49-F238E27FC236}">
                <a16:creationId xmlns:a16="http://schemas.microsoft.com/office/drawing/2014/main" id="{6B8A7AE7-D3F9-1BFE-9A77-12960BC7821C}"/>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61EC7BBC-10BB-82EC-ED9E-1F983C349C66}"/>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822F7C8B-A207-46D1-3F35-A123608D689D}"/>
              </a:ext>
            </a:extLst>
          </p:cNvPr>
          <p:cNvSpPr>
            <a:spLocks noGrp="1"/>
          </p:cNvSpPr>
          <p:nvPr>
            <p:ph type="body" sz="quarter" idx="49"/>
          </p:nvPr>
        </p:nvSpPr>
        <p:spPr/>
        <p:txBody>
          <a:bodyPr/>
          <a:lstStyle/>
          <a:p>
            <a:r>
              <a:rPr kumimoji="1" lang="en-US" altLang="ja-JP" u="sng">
                <a:solidFill>
                  <a:srgbClr val="0000FF"/>
                </a:solidFill>
              </a:rPr>
              <a:t>60</a:t>
            </a:r>
            <a:r>
              <a:rPr kumimoji="1" lang="ja-JP" altLang="en-US" u="sng">
                <a:solidFill>
                  <a:srgbClr val="0000FF"/>
                </a:solidFill>
              </a:rPr>
              <a:t>分であなたの英語学習が変わる！</a:t>
            </a:r>
            <a:r>
              <a:rPr kumimoji="1" lang="en-US" altLang="ja-JP" u="sng">
                <a:solidFill>
                  <a:srgbClr val="0000FF"/>
                </a:solidFill>
              </a:rPr>
              <a:t>ChatGPT</a:t>
            </a:r>
            <a:r>
              <a:rPr kumimoji="1" lang="ja-JP" altLang="en-US" u="sng">
                <a:solidFill>
                  <a:srgbClr val="0000FF"/>
                </a:solidFill>
              </a:rPr>
              <a:t>活用</a:t>
            </a:r>
            <a:r>
              <a:rPr kumimoji="1" lang="en-US" altLang="ja-JP" u="sng">
                <a:solidFill>
                  <a:srgbClr val="0000FF"/>
                </a:solidFill>
              </a:rPr>
              <a:t>40</a:t>
            </a:r>
            <a:r>
              <a:rPr kumimoji="1" lang="ja-JP" altLang="en-US" u="sng">
                <a:solidFill>
                  <a:srgbClr val="0000FF"/>
                </a:solidFill>
              </a:rPr>
              <a:t>の方法・ビジネス英語から試験対策まで</a:t>
            </a:r>
            <a:r>
              <a:rPr kumimoji="1" lang="en-US" altLang="ja-JP" u="sng">
                <a:solidFill>
                  <a:srgbClr val="0000FF"/>
                </a:solidFill>
              </a:rPr>
              <a:t>【</a:t>
            </a:r>
            <a:r>
              <a:rPr kumimoji="1" lang="ja-JP" altLang="en-US" u="sng">
                <a:solidFill>
                  <a:srgbClr val="0000FF"/>
                </a:solidFill>
              </a:rPr>
              <a:t>指示文リスト付き！</a:t>
            </a:r>
            <a:r>
              <a:rPr kumimoji="1" lang="en-US" altLang="ja-JP" u="sng">
                <a:solidFill>
                  <a:srgbClr val="0000FF"/>
                </a:solidFill>
              </a:rPr>
              <a:t>】</a:t>
            </a:r>
            <a:endParaRPr kumimoji="1" lang="ja-JP" altLang="en-US" u="sng">
              <a:solidFill>
                <a:srgbClr val="0000FF"/>
              </a:solidFill>
            </a:endParaRPr>
          </a:p>
        </p:txBody>
      </p:sp>
      <p:sp>
        <p:nvSpPr>
          <p:cNvPr id="8" name="テキスト プレースホルダー 7">
            <a:extLst>
              <a:ext uri="{FF2B5EF4-FFF2-40B4-BE49-F238E27FC236}">
                <a16:creationId xmlns:a16="http://schemas.microsoft.com/office/drawing/2014/main" id="{11033A36-D613-53AC-840F-33BCE4777416}"/>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C59A574E-5487-984B-0F64-BDD673369B46}"/>
              </a:ext>
            </a:extLst>
          </p:cNvPr>
          <p:cNvSpPr>
            <a:spLocks noGrp="1"/>
          </p:cNvSpPr>
          <p:nvPr>
            <p:ph type="body" sz="quarter" idx="51"/>
          </p:nvPr>
        </p:nvSpPr>
        <p:spPr/>
        <p:txBody>
          <a:bodyPr/>
          <a:lstStyle/>
          <a:p>
            <a:r>
              <a:rPr kumimoji="1" lang="en-US" altLang="ja-JP"/>
              <a:t>1.1</a:t>
            </a:r>
            <a:endParaRPr kumimoji="1" lang="ja-JP" altLang="en-US"/>
          </a:p>
        </p:txBody>
      </p:sp>
      <p:sp>
        <p:nvSpPr>
          <p:cNvPr id="10" name="テキスト プレースホルダー 9">
            <a:extLst>
              <a:ext uri="{FF2B5EF4-FFF2-40B4-BE49-F238E27FC236}">
                <a16:creationId xmlns:a16="http://schemas.microsoft.com/office/drawing/2014/main" id="{FD014618-5C2A-10F0-B42D-157C93D53784}"/>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87A41B75-6845-793C-1742-2775647A900B}"/>
              </a:ext>
            </a:extLst>
          </p:cNvPr>
          <p:cNvSpPr>
            <a:spLocks noGrp="1"/>
          </p:cNvSpPr>
          <p:nvPr>
            <p:ph type="body" sz="quarter" idx="53"/>
          </p:nvPr>
        </p:nvSpPr>
        <p:spPr/>
        <p:txBody>
          <a:bodyPr/>
          <a:lstStyle/>
          <a:p>
            <a:r>
              <a:rPr kumimoji="1" lang="en-US" altLang="ja-JP" sz="1800"/>
              <a:t>3</a:t>
            </a:r>
            <a:endParaRPr kumimoji="1" lang="ja-JP" altLang="en-US" sz="1800"/>
          </a:p>
        </p:txBody>
      </p:sp>
      <p:sp>
        <p:nvSpPr>
          <p:cNvPr id="12" name="テキスト プレースホルダー 11">
            <a:extLst>
              <a:ext uri="{FF2B5EF4-FFF2-40B4-BE49-F238E27FC236}">
                <a16:creationId xmlns:a16="http://schemas.microsoft.com/office/drawing/2014/main" id="{E3162B5D-C3BC-4E56-9BC6-82108D1CA230}"/>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F100BC56-5272-C24A-7E9C-336BABD709AC}"/>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仕事で英文</a:t>
            </a:r>
            <a:r>
              <a:rPr kumimoji="1" lang="en-US" altLang="ja-JP" u="sng">
                <a:solidFill>
                  <a:srgbClr val="0000FF"/>
                </a:solidFill>
              </a:rPr>
              <a:t>E</a:t>
            </a:r>
            <a:r>
              <a:rPr kumimoji="1" lang="ja-JP" altLang="en-US" u="sng">
                <a:solidFill>
                  <a:srgbClr val="0000FF"/>
                </a:solidFill>
              </a:rPr>
              <a:t>メールに苦しんでいるあなたに！</a:t>
            </a:r>
            <a:r>
              <a:rPr kumimoji="1" lang="en-US" altLang="ja-JP" u="sng">
                <a:solidFill>
                  <a:srgbClr val="0000FF"/>
                </a:solidFill>
              </a:rPr>
              <a:t>】</a:t>
            </a:r>
            <a:r>
              <a:rPr kumimoji="1" lang="ja-JP" altLang="en-US" u="sng">
                <a:solidFill>
                  <a:srgbClr val="0000FF"/>
                </a:solidFill>
              </a:rPr>
              <a:t>英語ぎらいのための英文ビジネス</a:t>
            </a:r>
            <a:r>
              <a:rPr kumimoji="1" lang="en-US" altLang="ja-JP" u="sng">
                <a:solidFill>
                  <a:srgbClr val="0000FF"/>
                </a:solidFill>
              </a:rPr>
              <a:t>E</a:t>
            </a:r>
            <a:r>
              <a:rPr kumimoji="1" lang="ja-JP" altLang="en-US" u="sng">
                <a:solidFill>
                  <a:srgbClr val="0000FF"/>
                </a:solidFill>
              </a:rPr>
              <a:t>メールライティング ５つの秘訣</a:t>
            </a:r>
          </a:p>
        </p:txBody>
      </p:sp>
      <p:sp>
        <p:nvSpPr>
          <p:cNvPr id="14" name="テキスト プレースホルダー 13">
            <a:extLst>
              <a:ext uri="{FF2B5EF4-FFF2-40B4-BE49-F238E27FC236}">
                <a16:creationId xmlns:a16="http://schemas.microsoft.com/office/drawing/2014/main" id="{969D120B-ADCD-0745-C799-F855B3299E54}"/>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D9373CFD-AD5E-10CA-5D03-AAA985D6F65A}"/>
              </a:ext>
            </a:extLst>
          </p:cNvPr>
          <p:cNvSpPr>
            <a:spLocks noGrp="1"/>
          </p:cNvSpPr>
          <p:nvPr>
            <p:ph type="body" sz="quarter" idx="57"/>
          </p:nvPr>
        </p:nvSpPr>
        <p:spPr/>
        <p:txBody>
          <a:bodyPr/>
          <a:lstStyle/>
          <a:p>
            <a:r>
              <a:rPr kumimoji="1" lang="en-US" altLang="ja-JP"/>
              <a:t>2.6</a:t>
            </a:r>
            <a:endParaRPr kumimoji="1" lang="ja-JP" altLang="en-US"/>
          </a:p>
        </p:txBody>
      </p:sp>
      <p:sp>
        <p:nvSpPr>
          <p:cNvPr id="16" name="テキスト プレースホルダー 15">
            <a:extLst>
              <a:ext uri="{FF2B5EF4-FFF2-40B4-BE49-F238E27FC236}">
                <a16:creationId xmlns:a16="http://schemas.microsoft.com/office/drawing/2014/main" id="{6388DEF6-DC4A-C45B-57C7-32900D8FF1A5}"/>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B62C3831-5FE2-4ECD-5948-BAA0FE0AF3E5}"/>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8D78F6E5-C692-91F3-754C-AA388A6598DB}"/>
              </a:ext>
            </a:extLst>
          </p:cNvPr>
          <p:cNvSpPr/>
          <p:nvPr/>
        </p:nvSpPr>
        <p:spPr>
          <a:xfrm>
            <a:off x="1342841" y="3946079"/>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393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69139B1-B133-8B2D-D255-88380538ADF8}"/>
              </a:ext>
            </a:extLst>
          </p:cNvPr>
          <p:cNvSpPr>
            <a:spLocks noGrp="1"/>
          </p:cNvSpPr>
          <p:nvPr>
            <p:ph type="sldNum" idx="10"/>
          </p:nvPr>
        </p:nvSpPr>
        <p:spPr/>
        <p:txBody>
          <a:bodyPr/>
          <a:lstStyle/>
          <a:p>
            <a:fld id="{00000000-1234-1234-1234-123412341234}" type="slidenum">
              <a:rPr lang="en" smtClean="0"/>
              <a:pPr/>
              <a:t>16</a:t>
            </a:fld>
            <a:endParaRPr lang="en"/>
          </a:p>
        </p:txBody>
      </p:sp>
      <p:sp>
        <p:nvSpPr>
          <p:cNvPr id="4" name="タイトル 3">
            <a:extLst>
              <a:ext uri="{FF2B5EF4-FFF2-40B4-BE49-F238E27FC236}">
                <a16:creationId xmlns:a16="http://schemas.microsoft.com/office/drawing/2014/main" id="{19AB746D-2E8C-5F1F-60F8-5F7DA87AC9A4}"/>
              </a:ext>
            </a:extLst>
          </p:cNvPr>
          <p:cNvSpPr>
            <a:spLocks noGrp="1"/>
          </p:cNvSpPr>
          <p:nvPr>
            <p:ph type="title"/>
          </p:nvPr>
        </p:nvSpPr>
        <p:spPr/>
        <p:txBody>
          <a:bodyPr/>
          <a:lstStyle/>
          <a:p>
            <a:r>
              <a:rPr kumimoji="1" lang="ja-JP" altLang="en-US" smtClean="0"/>
              <a:t>①在宅ワーカーコース（</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AF873B6D-E7C1-6F84-7EB7-A204AF82CB7C}"/>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7CA24223-0925-5150-3234-BC4DA321406C}"/>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E4FCC1D0-B9B1-3CE4-A5F8-A94AC41A7900}"/>
              </a:ext>
            </a:extLst>
          </p:cNvPr>
          <p:cNvSpPr>
            <a:spLocks noGrp="1"/>
          </p:cNvSpPr>
          <p:nvPr>
            <p:ph type="body" sz="quarter" idx="49"/>
          </p:nvPr>
        </p:nvSpPr>
        <p:spPr/>
        <p:txBody>
          <a:bodyPr/>
          <a:lstStyle/>
          <a:p>
            <a:r>
              <a:rPr kumimoji="1" lang="ja-JP" altLang="en-US" u="sng">
                <a:solidFill>
                  <a:srgbClr val="0000FF"/>
                </a:solidFill>
              </a:rPr>
              <a:t>職場で困ったときも怖くない！ 自分で解決する力を身につけるための事例で学ぶ</a:t>
            </a:r>
            <a:r>
              <a:rPr kumimoji="1" lang="en-US" altLang="ja-JP" u="sng">
                <a:solidFill>
                  <a:srgbClr val="0000FF"/>
                </a:solidFill>
              </a:rPr>
              <a:t>IT</a:t>
            </a:r>
            <a:r>
              <a:rPr kumimoji="1" lang="ja-JP" altLang="en-US" u="sng">
                <a:solidFill>
                  <a:srgbClr val="0000FF"/>
                </a:solidFill>
              </a:rPr>
              <a:t>入門講座</a:t>
            </a:r>
          </a:p>
        </p:txBody>
      </p:sp>
      <p:sp>
        <p:nvSpPr>
          <p:cNvPr id="8" name="テキスト プレースホルダー 7">
            <a:extLst>
              <a:ext uri="{FF2B5EF4-FFF2-40B4-BE49-F238E27FC236}">
                <a16:creationId xmlns:a16="http://schemas.microsoft.com/office/drawing/2014/main" id="{4B3E77D5-5D46-7775-AD85-2A1C86672DFF}"/>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9F89BAA9-6513-755B-439A-398349C36D39}"/>
              </a:ext>
            </a:extLst>
          </p:cNvPr>
          <p:cNvSpPr>
            <a:spLocks noGrp="1"/>
          </p:cNvSpPr>
          <p:nvPr>
            <p:ph type="body" sz="quarter" idx="51"/>
          </p:nvPr>
        </p:nvSpPr>
        <p:spPr/>
        <p:txBody>
          <a:bodyPr/>
          <a:lstStyle/>
          <a:p>
            <a:r>
              <a:rPr kumimoji="1" lang="en-US" altLang="ja-JP"/>
              <a:t>1.8</a:t>
            </a:r>
            <a:endParaRPr kumimoji="1" lang="ja-JP" altLang="en-US"/>
          </a:p>
        </p:txBody>
      </p:sp>
      <p:sp>
        <p:nvSpPr>
          <p:cNvPr id="10" name="テキスト プレースホルダー 9">
            <a:extLst>
              <a:ext uri="{FF2B5EF4-FFF2-40B4-BE49-F238E27FC236}">
                <a16:creationId xmlns:a16="http://schemas.microsoft.com/office/drawing/2014/main" id="{5B51236C-B805-4783-8F63-6CA80824252F}"/>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CCA40D98-1C13-FFC5-CF58-6ED8B73282DF}"/>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8D687FB0-0E32-E24B-52B8-F963F1EDA3F1}"/>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5480CF0B-FD3C-07B2-D4EA-F6FFB3235232}"/>
              </a:ext>
            </a:extLst>
          </p:cNvPr>
          <p:cNvSpPr>
            <a:spLocks noGrp="1"/>
          </p:cNvSpPr>
          <p:nvPr>
            <p:ph type="body" sz="quarter" idx="55"/>
          </p:nvPr>
        </p:nvSpPr>
        <p:spPr/>
        <p:txBody>
          <a:bodyPr/>
          <a:lstStyle/>
          <a:p>
            <a:r>
              <a:rPr kumimoji="1" lang="en-US" altLang="ja-JP" u="sng">
                <a:solidFill>
                  <a:srgbClr val="0000FF"/>
                </a:solidFill>
              </a:rPr>
              <a:t>Google </a:t>
            </a:r>
            <a:r>
              <a:rPr kumimoji="1" lang="ja-JP" altLang="en-US" u="sng">
                <a:solidFill>
                  <a:srgbClr val="0000FF"/>
                </a:solidFill>
              </a:rPr>
              <a:t>ドキュメントの使い方入門～文書作成ソフトの基本機能を学ぶ～</a:t>
            </a:r>
          </a:p>
        </p:txBody>
      </p:sp>
      <p:sp>
        <p:nvSpPr>
          <p:cNvPr id="14" name="テキスト プレースホルダー 13">
            <a:extLst>
              <a:ext uri="{FF2B5EF4-FFF2-40B4-BE49-F238E27FC236}">
                <a16:creationId xmlns:a16="http://schemas.microsoft.com/office/drawing/2014/main" id="{0E16C84A-9D7D-6F9C-F774-8D72AC7F89E9}"/>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713D92DE-6E70-F83C-E4FA-E0A2B342D1D0}"/>
              </a:ext>
            </a:extLst>
          </p:cNvPr>
          <p:cNvSpPr>
            <a:spLocks noGrp="1"/>
          </p:cNvSpPr>
          <p:nvPr>
            <p:ph type="body" sz="quarter" idx="57"/>
          </p:nvPr>
        </p:nvSpPr>
        <p:spPr/>
        <p:txBody>
          <a:bodyPr/>
          <a:lstStyle/>
          <a:p>
            <a:r>
              <a:rPr kumimoji="1" lang="en-US" altLang="ja-JP"/>
              <a:t>1.6</a:t>
            </a:r>
            <a:endParaRPr kumimoji="1" lang="ja-JP" altLang="en-US"/>
          </a:p>
        </p:txBody>
      </p:sp>
      <p:sp>
        <p:nvSpPr>
          <p:cNvPr id="16" name="テキスト プレースホルダー 15">
            <a:extLst>
              <a:ext uri="{FF2B5EF4-FFF2-40B4-BE49-F238E27FC236}">
                <a16:creationId xmlns:a16="http://schemas.microsoft.com/office/drawing/2014/main" id="{BF2D798A-58F2-7BFD-C78A-E258D80BB850}"/>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EBCAE1A1-1EA1-7621-5F35-3BF2168B3AFE}"/>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0E9422C7-417B-7057-EACD-542BFE0DCCC7}"/>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7C0DB9A8-707F-ED44-E3E8-A907638D0182}"/>
              </a:ext>
            </a:extLst>
          </p:cNvPr>
          <p:cNvSpPr>
            <a:spLocks noGrp="1"/>
          </p:cNvSpPr>
          <p:nvPr>
            <p:ph type="body" sz="quarter" idx="61"/>
          </p:nvPr>
        </p:nvSpPr>
        <p:spPr/>
        <p:txBody>
          <a:bodyPr/>
          <a:lstStyle/>
          <a:p>
            <a:r>
              <a:rPr kumimoji="1" lang="en-US" altLang="ja-JP" u="sng">
                <a:solidFill>
                  <a:srgbClr val="0000FF"/>
                </a:solidFill>
              </a:rPr>
              <a:t>【IT</a:t>
            </a:r>
            <a:r>
              <a:rPr kumimoji="1" lang="ja-JP" altLang="en-US" u="sng">
                <a:solidFill>
                  <a:srgbClr val="0000FF"/>
                </a:solidFill>
              </a:rPr>
              <a:t>初心者でもわかる！</a:t>
            </a:r>
            <a:r>
              <a:rPr kumimoji="1" lang="en-US" altLang="ja-JP" u="sng">
                <a:solidFill>
                  <a:srgbClr val="0000FF"/>
                </a:solidFill>
              </a:rPr>
              <a:t>Google </a:t>
            </a:r>
            <a:r>
              <a:rPr kumimoji="1" lang="ja-JP" altLang="en-US" u="sng">
                <a:solidFill>
                  <a:srgbClr val="0000FF"/>
                </a:solidFill>
              </a:rPr>
              <a:t>スプレッドシート入門編</a:t>
            </a:r>
            <a:r>
              <a:rPr kumimoji="1" lang="en-US" altLang="ja-JP" u="sng">
                <a:solidFill>
                  <a:srgbClr val="0000FF"/>
                </a:solidFill>
              </a:rPr>
              <a:t>】</a:t>
            </a:r>
            <a:r>
              <a:rPr kumimoji="1" lang="ja-JP" altLang="en-US" u="sng">
                <a:solidFill>
                  <a:srgbClr val="0000FF"/>
                </a:solidFill>
              </a:rPr>
              <a:t>基本機能を活用したワンランク上の使い方、情報処理をマスター</a:t>
            </a:r>
          </a:p>
        </p:txBody>
      </p:sp>
      <p:sp>
        <p:nvSpPr>
          <p:cNvPr id="20" name="テキスト プレースホルダー 19">
            <a:extLst>
              <a:ext uri="{FF2B5EF4-FFF2-40B4-BE49-F238E27FC236}">
                <a16:creationId xmlns:a16="http://schemas.microsoft.com/office/drawing/2014/main" id="{80DE4B21-7937-FFC8-E1E1-C73522A3FE4C}"/>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37F573E6-1DC3-C2F9-DF8E-7E55780EEE7C}"/>
              </a:ext>
            </a:extLst>
          </p:cNvPr>
          <p:cNvSpPr>
            <a:spLocks noGrp="1"/>
          </p:cNvSpPr>
          <p:nvPr>
            <p:ph type="body" sz="quarter" idx="63"/>
          </p:nvPr>
        </p:nvSpPr>
        <p:spPr/>
        <p:txBody>
          <a:bodyPr/>
          <a:lstStyle/>
          <a:p>
            <a:r>
              <a:rPr kumimoji="1" lang="en-US" altLang="ja-JP"/>
              <a:t>3.9</a:t>
            </a:r>
            <a:endParaRPr kumimoji="1" lang="ja-JP" altLang="en-US"/>
          </a:p>
        </p:txBody>
      </p:sp>
      <p:sp>
        <p:nvSpPr>
          <p:cNvPr id="22" name="テキスト プレースホルダー 21">
            <a:extLst>
              <a:ext uri="{FF2B5EF4-FFF2-40B4-BE49-F238E27FC236}">
                <a16:creationId xmlns:a16="http://schemas.microsoft.com/office/drawing/2014/main" id="{74D13D33-DA82-5722-D5EA-9722595576B1}"/>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40993510-5623-841E-4FD2-E8E0944D1CCD}"/>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E6789B9B-A95A-4157-F46F-D7B5DA5D82EC}"/>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D9581CC6-2D0A-7121-1D6F-36402242ABCE}"/>
              </a:ext>
            </a:extLst>
          </p:cNvPr>
          <p:cNvSpPr>
            <a:spLocks noGrp="1"/>
          </p:cNvSpPr>
          <p:nvPr>
            <p:ph type="body" sz="quarter" idx="67"/>
          </p:nvPr>
        </p:nvSpPr>
        <p:spPr/>
        <p:txBody>
          <a:bodyPr/>
          <a:lstStyle/>
          <a:p>
            <a:r>
              <a:rPr kumimoji="1" lang="en-US" altLang="ja-JP" u="sng">
                <a:solidFill>
                  <a:srgbClr val="0000FF"/>
                </a:solidFill>
              </a:rPr>
              <a:t>Google </a:t>
            </a:r>
            <a:r>
              <a:rPr kumimoji="1" lang="ja-JP" altLang="en-US" u="sng">
                <a:solidFill>
                  <a:srgbClr val="0000FF"/>
                </a:solidFill>
              </a:rPr>
              <a:t>スライド入門～プレゼンソフトの最新機能や基本操作を学び、シンプルで伝わる資料の作成方法をマスター～</a:t>
            </a:r>
          </a:p>
        </p:txBody>
      </p:sp>
      <p:sp>
        <p:nvSpPr>
          <p:cNvPr id="26" name="テキスト プレースホルダー 25">
            <a:extLst>
              <a:ext uri="{FF2B5EF4-FFF2-40B4-BE49-F238E27FC236}">
                <a16:creationId xmlns:a16="http://schemas.microsoft.com/office/drawing/2014/main" id="{9A6E8280-ACB7-350A-1BFF-9F37C26F1E7F}"/>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7F1CFE04-5007-431D-480A-225A55BC3D73}"/>
              </a:ext>
            </a:extLst>
          </p:cNvPr>
          <p:cNvSpPr>
            <a:spLocks noGrp="1"/>
          </p:cNvSpPr>
          <p:nvPr>
            <p:ph type="body" sz="quarter" idx="69"/>
          </p:nvPr>
        </p:nvSpPr>
        <p:spPr/>
        <p:txBody>
          <a:bodyPr/>
          <a:lstStyle/>
          <a:p>
            <a:r>
              <a:rPr kumimoji="1" lang="en-US" altLang="ja-JP"/>
              <a:t>2.5</a:t>
            </a:r>
            <a:endParaRPr kumimoji="1" lang="ja-JP" altLang="en-US"/>
          </a:p>
        </p:txBody>
      </p:sp>
      <p:sp>
        <p:nvSpPr>
          <p:cNvPr id="28" name="テキスト プレースホルダー 27">
            <a:extLst>
              <a:ext uri="{FF2B5EF4-FFF2-40B4-BE49-F238E27FC236}">
                <a16:creationId xmlns:a16="http://schemas.microsoft.com/office/drawing/2014/main" id="{D14CFDAF-C6E0-F93A-DC8F-DBE43C95890B}"/>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6114B60F-A959-C780-AD3F-28431AB62A10}"/>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12223338-3840-0D2A-4F39-87C4D9B6F529}"/>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82C13B6E-E130-69A5-540C-456FCBC17A80}"/>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正しく聞き、伝える</a:t>
            </a:r>
            <a:r>
              <a:rPr kumimoji="1" lang="en-US" altLang="ja-JP" u="sng">
                <a:solidFill>
                  <a:srgbClr val="0000FF"/>
                </a:solidFill>
              </a:rPr>
              <a:t>】</a:t>
            </a:r>
            <a:r>
              <a:rPr kumimoji="1" lang="ja-JP" altLang="en-US" u="sng">
                <a:solidFill>
                  <a:srgbClr val="0000FF"/>
                </a:solidFill>
              </a:rPr>
              <a:t>ビジネス・コミュニケーションの基本マスターコース（</a:t>
            </a:r>
            <a:r>
              <a:rPr kumimoji="1" lang="en-US" altLang="ja-JP" u="sng">
                <a:solidFill>
                  <a:srgbClr val="0000FF"/>
                </a:solidFill>
              </a:rPr>
              <a:t>PowerPoint, Word </a:t>
            </a:r>
            <a:r>
              <a:rPr kumimoji="1" lang="ja-JP" altLang="en-US" u="sng">
                <a:solidFill>
                  <a:srgbClr val="0000FF"/>
                </a:solidFill>
              </a:rPr>
              <a:t>テンプレ付き）</a:t>
            </a:r>
          </a:p>
        </p:txBody>
      </p:sp>
      <p:sp>
        <p:nvSpPr>
          <p:cNvPr id="32" name="テキスト プレースホルダー 31">
            <a:extLst>
              <a:ext uri="{FF2B5EF4-FFF2-40B4-BE49-F238E27FC236}">
                <a16:creationId xmlns:a16="http://schemas.microsoft.com/office/drawing/2014/main" id="{3A101A0C-7347-D7AF-2211-8CF8E6ACEBA9}"/>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62C3B372-2FE6-7344-78D7-EBA491582B7D}"/>
              </a:ext>
            </a:extLst>
          </p:cNvPr>
          <p:cNvSpPr>
            <a:spLocks noGrp="1"/>
          </p:cNvSpPr>
          <p:nvPr>
            <p:ph type="body" sz="quarter" idx="75"/>
          </p:nvPr>
        </p:nvSpPr>
        <p:spPr/>
        <p:txBody>
          <a:bodyPr/>
          <a:lstStyle/>
          <a:p>
            <a:r>
              <a:rPr kumimoji="1" lang="en-US" altLang="ja-JP"/>
              <a:t>4.7</a:t>
            </a:r>
            <a:endParaRPr kumimoji="1" lang="ja-JP" altLang="en-US"/>
          </a:p>
        </p:txBody>
      </p:sp>
      <p:sp>
        <p:nvSpPr>
          <p:cNvPr id="34" name="テキスト プレースホルダー 33">
            <a:extLst>
              <a:ext uri="{FF2B5EF4-FFF2-40B4-BE49-F238E27FC236}">
                <a16:creationId xmlns:a16="http://schemas.microsoft.com/office/drawing/2014/main" id="{720BCBFD-307B-73A9-6F77-065581217383}"/>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012440DA-E682-E479-4057-8211B8F7DA1A}"/>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4E04AE7E-4713-BC73-1275-30B852F1E9F0}"/>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4F5F3FB5-3F0C-BE89-15F5-69C9E0C380C8}"/>
              </a:ext>
            </a:extLst>
          </p:cNvPr>
          <p:cNvSpPr>
            <a:spLocks noGrp="1"/>
          </p:cNvSpPr>
          <p:nvPr>
            <p:ph type="body" sz="quarter" idx="79"/>
          </p:nvPr>
        </p:nvSpPr>
        <p:spPr/>
        <p:txBody>
          <a:bodyPr/>
          <a:lstStyle/>
          <a:p>
            <a:r>
              <a:rPr kumimoji="1" lang="ja-JP" altLang="en-US" u="sng">
                <a:solidFill>
                  <a:srgbClr val="0000FF"/>
                </a:solidFill>
              </a:rPr>
              <a:t>一気に即戦力！学生と社会人新人のためのロジカルシンキング</a:t>
            </a:r>
            <a:r>
              <a:rPr kumimoji="1" lang="en-US" altLang="ja-JP" u="sng">
                <a:solidFill>
                  <a:srgbClr val="0000FF"/>
                </a:solidFill>
              </a:rPr>
              <a:t>&amp;</a:t>
            </a:r>
            <a:r>
              <a:rPr kumimoji="1" lang="ja-JP" altLang="en-US" u="sng">
                <a:solidFill>
                  <a:srgbClr val="0000FF"/>
                </a:solidFill>
              </a:rPr>
              <a:t>ライティング講座</a:t>
            </a:r>
          </a:p>
        </p:txBody>
      </p:sp>
      <p:sp>
        <p:nvSpPr>
          <p:cNvPr id="38" name="テキスト プレースホルダー 37">
            <a:extLst>
              <a:ext uri="{FF2B5EF4-FFF2-40B4-BE49-F238E27FC236}">
                <a16:creationId xmlns:a16="http://schemas.microsoft.com/office/drawing/2014/main" id="{ECFF2CFE-3D0C-5942-54AB-D1829364438C}"/>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1A90A0C9-8C9D-3C0A-E0E3-7A322768051B}"/>
              </a:ext>
            </a:extLst>
          </p:cNvPr>
          <p:cNvSpPr>
            <a:spLocks noGrp="1"/>
          </p:cNvSpPr>
          <p:nvPr>
            <p:ph type="body" sz="quarter" idx="81"/>
          </p:nvPr>
        </p:nvSpPr>
        <p:spPr/>
        <p:txBody>
          <a:bodyPr/>
          <a:lstStyle/>
          <a:p>
            <a:r>
              <a:rPr kumimoji="1" lang="en-US" altLang="ja-JP"/>
              <a:t>3.3</a:t>
            </a:r>
            <a:endParaRPr kumimoji="1" lang="ja-JP" altLang="en-US"/>
          </a:p>
        </p:txBody>
      </p:sp>
      <p:sp>
        <p:nvSpPr>
          <p:cNvPr id="40" name="テキスト プレースホルダー 39">
            <a:extLst>
              <a:ext uri="{FF2B5EF4-FFF2-40B4-BE49-F238E27FC236}">
                <a16:creationId xmlns:a16="http://schemas.microsoft.com/office/drawing/2014/main" id="{B4521162-C0E2-0EA0-C646-070197AF1578}"/>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348949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648325F-5063-8FB9-5499-C07F899A7A37}"/>
              </a:ext>
            </a:extLst>
          </p:cNvPr>
          <p:cNvSpPr>
            <a:spLocks noGrp="1"/>
          </p:cNvSpPr>
          <p:nvPr>
            <p:ph type="sldNum" idx="10"/>
          </p:nvPr>
        </p:nvSpPr>
        <p:spPr/>
        <p:txBody>
          <a:bodyPr/>
          <a:lstStyle/>
          <a:p>
            <a:fld id="{00000000-1234-1234-1234-123412341234}" type="slidenum">
              <a:rPr lang="en" smtClean="0"/>
              <a:pPr/>
              <a:t>17</a:t>
            </a:fld>
            <a:endParaRPr lang="en"/>
          </a:p>
        </p:txBody>
      </p:sp>
      <p:sp>
        <p:nvSpPr>
          <p:cNvPr id="4" name="タイトル 3">
            <a:extLst>
              <a:ext uri="{FF2B5EF4-FFF2-40B4-BE49-F238E27FC236}">
                <a16:creationId xmlns:a16="http://schemas.microsoft.com/office/drawing/2014/main" id="{EA18C515-628D-0146-E0DE-5553F378539E}"/>
              </a:ext>
            </a:extLst>
          </p:cNvPr>
          <p:cNvSpPr>
            <a:spLocks noGrp="1"/>
          </p:cNvSpPr>
          <p:nvPr>
            <p:ph type="title"/>
          </p:nvPr>
        </p:nvSpPr>
        <p:spPr/>
        <p:txBody>
          <a:bodyPr/>
          <a:lstStyle/>
          <a:p>
            <a:r>
              <a:rPr kumimoji="1" lang="ja-JP" altLang="en-US"/>
              <a:t>①在宅ワーカーコース（</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78F020B6-9817-C771-DE16-D48BF4CC79BF}"/>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00E8BC0F-995B-FD2E-E606-E4ED20B989EA}"/>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0FB069A9-2E45-16FF-1FB4-3AA80BD7B125}"/>
              </a:ext>
            </a:extLst>
          </p:cNvPr>
          <p:cNvSpPr>
            <a:spLocks noGrp="1"/>
          </p:cNvSpPr>
          <p:nvPr>
            <p:ph type="body" sz="quarter" idx="49"/>
          </p:nvPr>
        </p:nvSpPr>
        <p:spPr/>
        <p:txBody>
          <a:bodyPr/>
          <a:lstStyle/>
          <a:p>
            <a:r>
              <a:rPr kumimoji="1" lang="ja-JP" altLang="en-US" u="sng">
                <a:solidFill>
                  <a:srgbClr val="0000FF"/>
                </a:solidFill>
              </a:rPr>
              <a:t>「段取りのキホン」の著者が語るタイムマネジメント！オフィス＆在宅での時間管理（リピート</a:t>
            </a:r>
            <a:r>
              <a:rPr kumimoji="1" lang="en-US" altLang="ja-JP" u="sng">
                <a:solidFill>
                  <a:srgbClr val="0000FF"/>
                </a:solidFill>
              </a:rPr>
              <a:t>9</a:t>
            </a:r>
            <a:r>
              <a:rPr kumimoji="1" lang="ja-JP" altLang="en-US" u="sng">
                <a:solidFill>
                  <a:srgbClr val="0000FF"/>
                </a:solidFill>
              </a:rPr>
              <a:t>割超の人気研修を</a:t>
            </a:r>
            <a:r>
              <a:rPr kumimoji="1" lang="en-US" altLang="ja-JP" u="sng">
                <a:solidFill>
                  <a:srgbClr val="0000FF"/>
                </a:solidFill>
              </a:rPr>
              <a:t>Web</a:t>
            </a:r>
            <a:r>
              <a:rPr kumimoji="1" lang="ja-JP" altLang="en-US" u="sng">
                <a:solidFill>
                  <a:srgbClr val="0000FF"/>
                </a:solidFill>
              </a:rPr>
              <a:t>化）</a:t>
            </a:r>
          </a:p>
        </p:txBody>
      </p:sp>
      <p:sp>
        <p:nvSpPr>
          <p:cNvPr id="8" name="テキスト プレースホルダー 7">
            <a:extLst>
              <a:ext uri="{FF2B5EF4-FFF2-40B4-BE49-F238E27FC236}">
                <a16:creationId xmlns:a16="http://schemas.microsoft.com/office/drawing/2014/main" id="{A5A51730-7D23-B014-4DC3-B98200726598}"/>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0181F57F-0718-0AD3-AC3A-7AC7D518EEAC}"/>
              </a:ext>
            </a:extLst>
          </p:cNvPr>
          <p:cNvSpPr>
            <a:spLocks noGrp="1"/>
          </p:cNvSpPr>
          <p:nvPr>
            <p:ph type="body" sz="quarter" idx="51"/>
          </p:nvPr>
        </p:nvSpPr>
        <p:spPr/>
        <p:txBody>
          <a:bodyPr/>
          <a:lstStyle/>
          <a:p>
            <a:r>
              <a:rPr kumimoji="1" lang="en-US" altLang="ja-JP"/>
              <a:t>2.2</a:t>
            </a:r>
            <a:endParaRPr kumimoji="1" lang="ja-JP" altLang="en-US"/>
          </a:p>
        </p:txBody>
      </p:sp>
      <p:sp>
        <p:nvSpPr>
          <p:cNvPr id="10" name="テキスト プレースホルダー 9">
            <a:extLst>
              <a:ext uri="{FF2B5EF4-FFF2-40B4-BE49-F238E27FC236}">
                <a16:creationId xmlns:a16="http://schemas.microsoft.com/office/drawing/2014/main" id="{E4346C07-5C00-4C30-40C5-08BC85DF88BD}"/>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4C5A96EB-6810-E11A-30F9-4D5BEC4E9835}"/>
              </a:ext>
            </a:extLst>
          </p:cNvPr>
          <p:cNvSpPr>
            <a:spLocks noGrp="1"/>
          </p:cNvSpPr>
          <p:nvPr>
            <p:ph type="body" sz="quarter" idx="53"/>
          </p:nvPr>
        </p:nvSpPr>
        <p:spPr/>
        <p:txBody>
          <a:bodyPr/>
          <a:lstStyle/>
          <a:p>
            <a:r>
              <a:rPr kumimoji="1" lang="en-US" altLang="ja-JP" sz="1800"/>
              <a:t>8</a:t>
            </a:r>
            <a:endParaRPr kumimoji="1" lang="ja-JP" altLang="en-US" sz="1800"/>
          </a:p>
        </p:txBody>
      </p:sp>
      <p:sp>
        <p:nvSpPr>
          <p:cNvPr id="12" name="テキスト プレースホルダー 11">
            <a:extLst>
              <a:ext uri="{FF2B5EF4-FFF2-40B4-BE49-F238E27FC236}">
                <a16:creationId xmlns:a16="http://schemas.microsoft.com/office/drawing/2014/main" id="{47B59157-E853-7101-7CE9-464E1A2CBA1D}"/>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B6CFC9D2-96EE-BBF7-5697-7DAFF89ECCF7}"/>
              </a:ext>
            </a:extLst>
          </p:cNvPr>
          <p:cNvSpPr>
            <a:spLocks noGrp="1"/>
          </p:cNvSpPr>
          <p:nvPr>
            <p:ph type="body" sz="quarter" idx="55"/>
          </p:nvPr>
        </p:nvSpPr>
        <p:spPr/>
        <p:txBody>
          <a:bodyPr/>
          <a:lstStyle/>
          <a:p>
            <a:r>
              <a:rPr kumimoji="1" lang="ja-JP" altLang="en-US" u="sng">
                <a:solidFill>
                  <a:srgbClr val="0000FF"/>
                </a:solidFill>
              </a:rPr>
              <a:t>はじめてのマーケティング ～豊富な事例をベースに理論の全体像を理解しよう！</a:t>
            </a:r>
            <a:r>
              <a:rPr kumimoji="1" lang="en-US" altLang="ja-JP" u="sng">
                <a:solidFill>
                  <a:srgbClr val="0000FF"/>
                </a:solidFill>
              </a:rPr>
              <a:t>3</a:t>
            </a:r>
            <a:r>
              <a:rPr kumimoji="1" lang="ja-JP" altLang="en-US" u="sng">
                <a:solidFill>
                  <a:srgbClr val="0000FF"/>
                </a:solidFill>
              </a:rPr>
              <a:t>時間半であなたもマーケター脳になれる</a:t>
            </a:r>
          </a:p>
        </p:txBody>
      </p:sp>
      <p:sp>
        <p:nvSpPr>
          <p:cNvPr id="14" name="テキスト プレースホルダー 13">
            <a:extLst>
              <a:ext uri="{FF2B5EF4-FFF2-40B4-BE49-F238E27FC236}">
                <a16:creationId xmlns:a16="http://schemas.microsoft.com/office/drawing/2014/main" id="{EC72608D-05A8-9A64-DA78-4F451B8A75A4}"/>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61D5AD3C-CCE4-325A-9DE7-ADCDD8EC93C5}"/>
              </a:ext>
            </a:extLst>
          </p:cNvPr>
          <p:cNvSpPr>
            <a:spLocks noGrp="1"/>
          </p:cNvSpPr>
          <p:nvPr>
            <p:ph type="body" sz="quarter" idx="57"/>
          </p:nvPr>
        </p:nvSpPr>
        <p:spPr/>
        <p:txBody>
          <a:bodyPr/>
          <a:lstStyle/>
          <a:p>
            <a:r>
              <a:rPr kumimoji="1" lang="en-US" altLang="ja-JP"/>
              <a:t>3.5</a:t>
            </a:r>
            <a:endParaRPr kumimoji="1" lang="ja-JP" altLang="en-US"/>
          </a:p>
        </p:txBody>
      </p:sp>
      <p:sp>
        <p:nvSpPr>
          <p:cNvPr id="16" name="テキスト プレースホルダー 15">
            <a:extLst>
              <a:ext uri="{FF2B5EF4-FFF2-40B4-BE49-F238E27FC236}">
                <a16:creationId xmlns:a16="http://schemas.microsoft.com/office/drawing/2014/main" id="{9E72110E-EF71-6A59-AC94-D87C363978E0}"/>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14D89E56-8E86-D9F2-F395-0FBCE4194F5B}"/>
              </a:ext>
            </a:extLst>
          </p:cNvPr>
          <p:cNvSpPr>
            <a:spLocks noGrp="1"/>
          </p:cNvSpPr>
          <p:nvPr>
            <p:ph type="body" sz="quarter" idx="59"/>
          </p:nvPr>
        </p:nvSpPr>
        <p:spPr/>
        <p:txBody>
          <a:bodyPr/>
          <a:lstStyle/>
          <a:p>
            <a:r>
              <a:rPr kumimoji="1" lang="en-US" altLang="ja-JP" sz="1800"/>
              <a:t>9</a:t>
            </a:r>
            <a:endParaRPr kumimoji="1" lang="ja-JP" altLang="en-US" sz="1800"/>
          </a:p>
        </p:txBody>
      </p:sp>
      <p:sp>
        <p:nvSpPr>
          <p:cNvPr id="18" name="テキスト プレースホルダー 17">
            <a:extLst>
              <a:ext uri="{FF2B5EF4-FFF2-40B4-BE49-F238E27FC236}">
                <a16:creationId xmlns:a16="http://schemas.microsoft.com/office/drawing/2014/main" id="{DDF5E18A-8059-A539-8DE8-8286E99861BA}"/>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597A7089-568B-99F9-05F3-B5C644906128}"/>
              </a:ext>
            </a:extLst>
          </p:cNvPr>
          <p:cNvSpPr>
            <a:spLocks noGrp="1"/>
          </p:cNvSpPr>
          <p:nvPr>
            <p:ph type="body" sz="quarter" idx="61"/>
          </p:nvPr>
        </p:nvSpPr>
        <p:spPr/>
        <p:txBody>
          <a:bodyPr/>
          <a:lstStyle/>
          <a:p>
            <a:r>
              <a:rPr kumimoji="1" lang="en-US" altLang="ja-JP" u="sng">
                <a:solidFill>
                  <a:srgbClr val="0000FF"/>
                </a:solidFill>
              </a:rPr>
              <a:t>Web</a:t>
            </a:r>
            <a:r>
              <a:rPr kumimoji="1" lang="ja-JP" altLang="en-US" u="sng">
                <a:solidFill>
                  <a:srgbClr val="0000FF"/>
                </a:solidFill>
              </a:rPr>
              <a:t>ライティング基礎講座｜現役</a:t>
            </a:r>
            <a:r>
              <a:rPr kumimoji="1" lang="en-US" altLang="ja-JP" u="sng">
                <a:solidFill>
                  <a:srgbClr val="0000FF"/>
                </a:solidFill>
              </a:rPr>
              <a:t>Web</a:t>
            </a:r>
            <a:r>
              <a:rPr kumimoji="1" lang="ja-JP" altLang="en-US" u="sng">
                <a:solidFill>
                  <a:srgbClr val="0000FF"/>
                </a:solidFill>
              </a:rPr>
              <a:t>ライターが教える</a:t>
            </a:r>
            <a:r>
              <a:rPr kumimoji="1" lang="en-US" altLang="ja-JP" u="sng">
                <a:solidFill>
                  <a:srgbClr val="0000FF"/>
                </a:solidFill>
              </a:rPr>
              <a:t>100</a:t>
            </a:r>
            <a:r>
              <a:rPr kumimoji="1" lang="ja-JP" altLang="en-US" u="sng">
                <a:solidFill>
                  <a:srgbClr val="0000FF"/>
                </a:solidFill>
              </a:rPr>
              <a:t>分集中コース</a:t>
            </a:r>
          </a:p>
        </p:txBody>
      </p:sp>
      <p:sp>
        <p:nvSpPr>
          <p:cNvPr id="20" name="テキスト プレースホルダー 19">
            <a:extLst>
              <a:ext uri="{FF2B5EF4-FFF2-40B4-BE49-F238E27FC236}">
                <a16:creationId xmlns:a16="http://schemas.microsoft.com/office/drawing/2014/main" id="{E08127BE-6502-B42D-985E-C1F82446C4B0}"/>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552C395A-5C4F-C7BC-ABAA-87E091577B57}"/>
              </a:ext>
            </a:extLst>
          </p:cNvPr>
          <p:cNvSpPr>
            <a:spLocks noGrp="1"/>
          </p:cNvSpPr>
          <p:nvPr>
            <p:ph type="body" sz="quarter" idx="63"/>
          </p:nvPr>
        </p:nvSpPr>
        <p:spPr/>
        <p:txBody>
          <a:bodyPr/>
          <a:lstStyle/>
          <a:p>
            <a:r>
              <a:rPr kumimoji="1" lang="en-US" altLang="ja-JP"/>
              <a:t>1.8</a:t>
            </a:r>
            <a:endParaRPr kumimoji="1" lang="ja-JP" altLang="en-US"/>
          </a:p>
        </p:txBody>
      </p:sp>
      <p:sp>
        <p:nvSpPr>
          <p:cNvPr id="22" name="テキスト プレースホルダー 21">
            <a:extLst>
              <a:ext uri="{FF2B5EF4-FFF2-40B4-BE49-F238E27FC236}">
                <a16:creationId xmlns:a16="http://schemas.microsoft.com/office/drawing/2014/main" id="{4E7F9AC5-BC88-8F67-9BE2-B6ACD06EAF9D}"/>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1595D136-9C35-2CDD-620A-90623CDFB860}"/>
              </a:ext>
            </a:extLst>
          </p:cNvPr>
          <p:cNvSpPr>
            <a:spLocks noGrp="1"/>
          </p:cNvSpPr>
          <p:nvPr>
            <p:ph type="body" sz="quarter" idx="65"/>
          </p:nvPr>
        </p:nvSpPr>
        <p:spPr/>
        <p:txBody>
          <a:bodyPr/>
          <a:lstStyle/>
          <a:p>
            <a:r>
              <a:rPr kumimoji="1" lang="en-US" altLang="ja-JP" sz="1800"/>
              <a:t>10</a:t>
            </a:r>
            <a:endParaRPr kumimoji="1" lang="ja-JP" altLang="en-US" sz="1800"/>
          </a:p>
        </p:txBody>
      </p:sp>
      <p:sp>
        <p:nvSpPr>
          <p:cNvPr id="24" name="テキスト プレースホルダー 23">
            <a:extLst>
              <a:ext uri="{FF2B5EF4-FFF2-40B4-BE49-F238E27FC236}">
                <a16:creationId xmlns:a16="http://schemas.microsoft.com/office/drawing/2014/main" id="{9758F324-DFC6-7F72-6E94-AC66AF76BAB2}"/>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DD87F035-3899-7439-7E61-DCD7E5EE8F7E}"/>
              </a:ext>
            </a:extLst>
          </p:cNvPr>
          <p:cNvSpPr>
            <a:spLocks noGrp="1"/>
          </p:cNvSpPr>
          <p:nvPr>
            <p:ph type="body" sz="quarter" idx="67"/>
          </p:nvPr>
        </p:nvSpPr>
        <p:spPr/>
        <p:txBody>
          <a:bodyPr/>
          <a:lstStyle/>
          <a:p>
            <a:r>
              <a:rPr kumimoji="1" lang="en-US" altLang="ja-JP" u="sng">
                <a:solidFill>
                  <a:srgbClr val="0000FF"/>
                </a:solidFill>
              </a:rPr>
              <a:t>【</a:t>
            </a:r>
            <a:r>
              <a:rPr kumimoji="1" lang="ja-JP" altLang="en-US" u="sng">
                <a:solidFill>
                  <a:srgbClr val="0000FF"/>
                </a:solidFill>
              </a:rPr>
              <a:t>データリテラシーの第一歩</a:t>
            </a:r>
            <a:r>
              <a:rPr kumimoji="1" lang="en-US" altLang="ja-JP" u="sng">
                <a:solidFill>
                  <a:srgbClr val="0000FF"/>
                </a:solidFill>
              </a:rPr>
              <a:t>】</a:t>
            </a:r>
            <a:r>
              <a:rPr kumimoji="1" lang="ja-JP" altLang="en-US" u="sng">
                <a:solidFill>
                  <a:srgbClr val="0000FF"/>
                </a:solidFill>
              </a:rPr>
              <a:t>集計トラブルを防ぐ</a:t>
            </a:r>
            <a:r>
              <a:rPr kumimoji="1" lang="en-US" altLang="ja-JP" u="sng">
                <a:solidFill>
                  <a:srgbClr val="0000FF"/>
                </a:solidFill>
              </a:rPr>
              <a:t>Excel</a:t>
            </a:r>
            <a:r>
              <a:rPr kumimoji="1" lang="ja-JP" altLang="en-US" u="sng">
                <a:solidFill>
                  <a:srgbClr val="0000FF"/>
                </a:solidFill>
              </a:rPr>
              <a:t>データ作成・管理の基本ルール</a:t>
            </a:r>
            <a:r>
              <a:rPr kumimoji="1" lang="en-US" altLang="ja-JP" u="sng">
                <a:solidFill>
                  <a:srgbClr val="0000FF"/>
                </a:solidFill>
              </a:rPr>
              <a:t>【120</a:t>
            </a:r>
            <a:r>
              <a:rPr kumimoji="1" lang="ja-JP" altLang="en-US" u="sng">
                <a:solidFill>
                  <a:srgbClr val="0000FF"/>
                </a:solidFill>
              </a:rPr>
              <a:t>分コース</a:t>
            </a:r>
            <a:r>
              <a:rPr kumimoji="1" lang="en-US" altLang="ja-JP" u="sng">
                <a:solidFill>
                  <a:srgbClr val="0000FF"/>
                </a:solidFill>
              </a:rPr>
              <a:t>】</a:t>
            </a:r>
            <a:endParaRPr kumimoji="1" lang="ja-JP" altLang="en-US" u="sng">
              <a:solidFill>
                <a:srgbClr val="0000FF"/>
              </a:solidFill>
            </a:endParaRPr>
          </a:p>
        </p:txBody>
      </p:sp>
      <p:sp>
        <p:nvSpPr>
          <p:cNvPr id="26" name="テキスト プレースホルダー 25">
            <a:extLst>
              <a:ext uri="{FF2B5EF4-FFF2-40B4-BE49-F238E27FC236}">
                <a16:creationId xmlns:a16="http://schemas.microsoft.com/office/drawing/2014/main" id="{2BC5F1A4-2274-3153-6C76-BCCFF83CAA74}"/>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6F83D36F-1A39-68B0-318D-623667601C06}"/>
              </a:ext>
            </a:extLst>
          </p:cNvPr>
          <p:cNvSpPr>
            <a:spLocks noGrp="1"/>
          </p:cNvSpPr>
          <p:nvPr>
            <p:ph type="body" sz="quarter" idx="69"/>
          </p:nvPr>
        </p:nvSpPr>
        <p:spPr/>
        <p:txBody>
          <a:bodyPr/>
          <a:lstStyle/>
          <a:p>
            <a:r>
              <a:rPr kumimoji="1" lang="en-US" altLang="ja-JP"/>
              <a:t>2</a:t>
            </a:r>
            <a:endParaRPr kumimoji="1" lang="ja-JP" altLang="en-US"/>
          </a:p>
        </p:txBody>
      </p:sp>
      <p:sp>
        <p:nvSpPr>
          <p:cNvPr id="28" name="テキスト プレースホルダー 27">
            <a:extLst>
              <a:ext uri="{FF2B5EF4-FFF2-40B4-BE49-F238E27FC236}">
                <a16:creationId xmlns:a16="http://schemas.microsoft.com/office/drawing/2014/main" id="{A784D926-E8C2-C4E6-1891-55FC80A1B96E}"/>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80097CAA-9174-1F8F-4B93-00E88F94ACFD}"/>
              </a:ext>
            </a:extLst>
          </p:cNvPr>
          <p:cNvSpPr>
            <a:spLocks noGrp="1"/>
          </p:cNvSpPr>
          <p:nvPr>
            <p:ph type="body" sz="quarter" idx="71"/>
          </p:nvPr>
        </p:nvSpPr>
        <p:spPr/>
        <p:txBody>
          <a:bodyPr/>
          <a:lstStyle/>
          <a:p>
            <a:r>
              <a:rPr kumimoji="1" lang="en-US" altLang="ja-JP" sz="1800"/>
              <a:t>11</a:t>
            </a:r>
            <a:endParaRPr kumimoji="1" lang="ja-JP" altLang="en-US" sz="1800"/>
          </a:p>
        </p:txBody>
      </p:sp>
      <p:sp>
        <p:nvSpPr>
          <p:cNvPr id="30" name="テキスト プレースホルダー 29">
            <a:extLst>
              <a:ext uri="{FF2B5EF4-FFF2-40B4-BE49-F238E27FC236}">
                <a16:creationId xmlns:a16="http://schemas.microsoft.com/office/drawing/2014/main" id="{E724B987-187D-751D-3D94-6721433E80A3}"/>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91018C75-8577-6314-68E2-52EE7B0CE026}"/>
              </a:ext>
            </a:extLst>
          </p:cNvPr>
          <p:cNvSpPr>
            <a:spLocks noGrp="1"/>
          </p:cNvSpPr>
          <p:nvPr>
            <p:ph type="body" sz="quarter" idx="73"/>
          </p:nvPr>
        </p:nvSpPr>
        <p:spPr/>
        <p:txBody>
          <a:bodyPr/>
          <a:lstStyle/>
          <a:p>
            <a:r>
              <a:rPr kumimoji="1" lang="en-US" altLang="ja-JP" u="sng">
                <a:solidFill>
                  <a:srgbClr val="0000FF"/>
                </a:solidFill>
              </a:rPr>
              <a:t>【 </a:t>
            </a:r>
            <a:r>
              <a:rPr kumimoji="1" lang="ja-JP" altLang="en-US" u="sng">
                <a:solidFill>
                  <a:srgbClr val="0000FF"/>
                </a:solidFill>
              </a:rPr>
              <a:t>はじめてのデータ分析 </a:t>
            </a:r>
            <a:r>
              <a:rPr kumimoji="1" lang="en-US" altLang="ja-JP" u="sng">
                <a:solidFill>
                  <a:srgbClr val="0000FF"/>
                </a:solidFill>
              </a:rPr>
              <a:t>】</a:t>
            </a:r>
            <a:r>
              <a:rPr kumimoji="1" lang="ja-JP" altLang="en-US" u="sng">
                <a:solidFill>
                  <a:srgbClr val="0000FF"/>
                </a:solidFill>
              </a:rPr>
              <a:t>データの読み解き方の基本マスターコース</a:t>
            </a:r>
          </a:p>
        </p:txBody>
      </p:sp>
      <p:sp>
        <p:nvSpPr>
          <p:cNvPr id="32" name="テキスト プレースホルダー 31">
            <a:extLst>
              <a:ext uri="{FF2B5EF4-FFF2-40B4-BE49-F238E27FC236}">
                <a16:creationId xmlns:a16="http://schemas.microsoft.com/office/drawing/2014/main" id="{49304926-E40A-2009-8555-046B01859F99}"/>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B1F83BF6-5B43-2A57-DDBE-45A6DD89F4D5}"/>
              </a:ext>
            </a:extLst>
          </p:cNvPr>
          <p:cNvSpPr>
            <a:spLocks noGrp="1"/>
          </p:cNvSpPr>
          <p:nvPr>
            <p:ph type="body" sz="quarter" idx="75"/>
          </p:nvPr>
        </p:nvSpPr>
        <p:spPr/>
        <p:txBody>
          <a:bodyPr/>
          <a:lstStyle/>
          <a:p>
            <a:r>
              <a:rPr kumimoji="1" lang="en-US" altLang="ja-JP"/>
              <a:t>3.8</a:t>
            </a:r>
            <a:endParaRPr kumimoji="1" lang="ja-JP" altLang="en-US"/>
          </a:p>
        </p:txBody>
      </p:sp>
      <p:sp>
        <p:nvSpPr>
          <p:cNvPr id="34" name="テキスト プレースホルダー 33">
            <a:extLst>
              <a:ext uri="{FF2B5EF4-FFF2-40B4-BE49-F238E27FC236}">
                <a16:creationId xmlns:a16="http://schemas.microsoft.com/office/drawing/2014/main" id="{804E630C-4F28-5F8E-6FB6-AC716E7F26E9}"/>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B91AD96F-94AC-9FF3-7A81-E342DA344C22}"/>
              </a:ext>
            </a:extLst>
          </p:cNvPr>
          <p:cNvSpPr>
            <a:spLocks noGrp="1"/>
          </p:cNvSpPr>
          <p:nvPr>
            <p:ph type="body" sz="quarter" idx="77"/>
          </p:nvPr>
        </p:nvSpPr>
        <p:spPr/>
        <p:txBody>
          <a:bodyPr/>
          <a:lstStyle/>
          <a:p>
            <a:r>
              <a:rPr kumimoji="1" lang="en-US" altLang="ja-JP" sz="1800"/>
              <a:t>12</a:t>
            </a:r>
            <a:endParaRPr kumimoji="1" lang="ja-JP" altLang="en-US" sz="1800"/>
          </a:p>
        </p:txBody>
      </p:sp>
      <p:sp>
        <p:nvSpPr>
          <p:cNvPr id="36" name="テキスト プレースホルダー 35">
            <a:extLst>
              <a:ext uri="{FF2B5EF4-FFF2-40B4-BE49-F238E27FC236}">
                <a16:creationId xmlns:a16="http://schemas.microsoft.com/office/drawing/2014/main" id="{990EE789-4820-1CAF-AB46-44CF35C96A9B}"/>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B31ADF0C-5765-C9CF-36B8-5BA19BFC6DA4}"/>
              </a:ext>
            </a:extLst>
          </p:cNvPr>
          <p:cNvSpPr>
            <a:spLocks noGrp="1"/>
          </p:cNvSpPr>
          <p:nvPr>
            <p:ph type="body" sz="quarter" idx="79"/>
          </p:nvPr>
        </p:nvSpPr>
        <p:spPr/>
        <p:txBody>
          <a:bodyPr/>
          <a:lstStyle/>
          <a:p>
            <a:r>
              <a:rPr kumimoji="1" lang="en-US" altLang="ja-JP" u="sng">
                <a:solidFill>
                  <a:srgbClr val="0000FF"/>
                </a:solidFill>
              </a:rPr>
              <a:t>【</a:t>
            </a:r>
            <a:r>
              <a:rPr kumimoji="1" lang="ja-JP" altLang="en-US" u="sng">
                <a:solidFill>
                  <a:srgbClr val="0000FF"/>
                </a:solidFill>
              </a:rPr>
              <a:t>英語サイトを読めるようになろう</a:t>
            </a:r>
            <a:r>
              <a:rPr kumimoji="1" lang="en-US" altLang="ja-JP" u="sng">
                <a:solidFill>
                  <a:srgbClr val="0000FF"/>
                </a:solidFill>
              </a:rPr>
              <a:t>】</a:t>
            </a:r>
            <a:r>
              <a:rPr kumimoji="1" lang="ja-JP" altLang="en-US" u="sng">
                <a:solidFill>
                  <a:srgbClr val="0000FF"/>
                </a:solidFill>
              </a:rPr>
              <a:t>ゼロからやり直す英文読み方講座</a:t>
            </a:r>
            <a:r>
              <a:rPr kumimoji="1" lang="en-US" altLang="ja-JP" u="sng">
                <a:solidFill>
                  <a:srgbClr val="0000FF"/>
                </a:solidFill>
              </a:rPr>
              <a:t>[</a:t>
            </a:r>
            <a:r>
              <a:rPr kumimoji="1" lang="ja-JP" altLang="en-US" u="sng">
                <a:solidFill>
                  <a:srgbClr val="0000FF"/>
                </a:solidFill>
              </a:rPr>
              <a:t>英文解釈・長文</a:t>
            </a:r>
            <a:r>
              <a:rPr kumimoji="1" lang="en-US" altLang="ja-JP" u="sng">
                <a:solidFill>
                  <a:srgbClr val="0000FF"/>
                </a:solidFill>
              </a:rPr>
              <a:t>]</a:t>
            </a:r>
            <a:endParaRPr kumimoji="1" lang="ja-JP" altLang="en-US" u="sng">
              <a:solidFill>
                <a:srgbClr val="0000FF"/>
              </a:solidFill>
            </a:endParaRPr>
          </a:p>
        </p:txBody>
      </p:sp>
      <p:sp>
        <p:nvSpPr>
          <p:cNvPr id="38" name="テキスト プレースホルダー 37">
            <a:extLst>
              <a:ext uri="{FF2B5EF4-FFF2-40B4-BE49-F238E27FC236}">
                <a16:creationId xmlns:a16="http://schemas.microsoft.com/office/drawing/2014/main" id="{CBAA01CF-B496-9253-E34B-2F925E070E0A}"/>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7CDF9C85-8A26-88B3-AA43-726E0405AA71}"/>
              </a:ext>
            </a:extLst>
          </p:cNvPr>
          <p:cNvSpPr>
            <a:spLocks noGrp="1"/>
          </p:cNvSpPr>
          <p:nvPr>
            <p:ph type="body" sz="quarter" idx="81"/>
          </p:nvPr>
        </p:nvSpPr>
        <p:spPr/>
        <p:txBody>
          <a:bodyPr/>
          <a:lstStyle/>
          <a:p>
            <a:r>
              <a:rPr kumimoji="1" lang="en-US" altLang="ja-JP"/>
              <a:t>6.4</a:t>
            </a:r>
            <a:endParaRPr kumimoji="1" lang="ja-JP" altLang="en-US"/>
          </a:p>
        </p:txBody>
      </p:sp>
      <p:sp>
        <p:nvSpPr>
          <p:cNvPr id="40" name="テキスト プレースホルダー 39">
            <a:extLst>
              <a:ext uri="{FF2B5EF4-FFF2-40B4-BE49-F238E27FC236}">
                <a16:creationId xmlns:a16="http://schemas.microsoft.com/office/drawing/2014/main" id="{17904787-8406-5B2B-2202-8121722B49AD}"/>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134478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F841426-9DFC-9B36-FBDA-5783B728F139}"/>
              </a:ext>
            </a:extLst>
          </p:cNvPr>
          <p:cNvSpPr>
            <a:spLocks noGrp="1"/>
          </p:cNvSpPr>
          <p:nvPr>
            <p:ph type="sldNum" idx="10"/>
          </p:nvPr>
        </p:nvSpPr>
        <p:spPr/>
        <p:txBody>
          <a:bodyPr/>
          <a:lstStyle/>
          <a:p>
            <a:fld id="{00000000-1234-1234-1234-123412341234}" type="slidenum">
              <a:rPr lang="en" smtClean="0"/>
              <a:pPr/>
              <a:t>18</a:t>
            </a:fld>
            <a:endParaRPr lang="en"/>
          </a:p>
        </p:txBody>
      </p:sp>
      <p:sp>
        <p:nvSpPr>
          <p:cNvPr id="4" name="タイトル 3">
            <a:extLst>
              <a:ext uri="{FF2B5EF4-FFF2-40B4-BE49-F238E27FC236}">
                <a16:creationId xmlns:a16="http://schemas.microsoft.com/office/drawing/2014/main" id="{BEE082D3-298A-E14A-EC6A-FBB88899F5AD}"/>
              </a:ext>
            </a:extLst>
          </p:cNvPr>
          <p:cNvSpPr>
            <a:spLocks noGrp="1"/>
          </p:cNvSpPr>
          <p:nvPr>
            <p:ph type="title"/>
          </p:nvPr>
        </p:nvSpPr>
        <p:spPr/>
        <p:txBody>
          <a:bodyPr/>
          <a:lstStyle/>
          <a:p>
            <a:r>
              <a:rPr kumimoji="1" lang="ja-JP" altLang="en-US"/>
              <a:t>①在宅ワーカーコース（</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C5A2CD25-251D-BF0D-50AA-C337529F56BF}"/>
              </a:ext>
            </a:extLst>
          </p:cNvPr>
          <p:cNvSpPr>
            <a:spLocks noGrp="1"/>
          </p:cNvSpPr>
          <p:nvPr>
            <p:ph type="body" sz="quarter" idx="47"/>
          </p:nvPr>
        </p:nvSpPr>
        <p:spPr/>
        <p:txBody>
          <a:bodyPr/>
          <a:lstStyle/>
          <a:p>
            <a:r>
              <a:rPr kumimoji="1" lang="en-US" altLang="ja-JP" sz="1800"/>
              <a:t>13</a:t>
            </a:r>
            <a:endParaRPr kumimoji="1" lang="ja-JP" altLang="en-US" sz="1800"/>
          </a:p>
        </p:txBody>
      </p:sp>
      <p:sp>
        <p:nvSpPr>
          <p:cNvPr id="6" name="テキスト プレースホルダー 5">
            <a:extLst>
              <a:ext uri="{FF2B5EF4-FFF2-40B4-BE49-F238E27FC236}">
                <a16:creationId xmlns:a16="http://schemas.microsoft.com/office/drawing/2014/main" id="{55751430-6A89-2AB3-1E6E-5561F69886C4}"/>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38305E10-A61E-874E-5989-79DEB81A2D39}"/>
              </a:ext>
            </a:extLst>
          </p:cNvPr>
          <p:cNvSpPr>
            <a:spLocks noGrp="1"/>
          </p:cNvSpPr>
          <p:nvPr>
            <p:ph type="body" sz="quarter" idx="49"/>
          </p:nvPr>
        </p:nvSpPr>
        <p:spPr/>
        <p:txBody>
          <a:bodyPr/>
          <a:lstStyle/>
          <a:p>
            <a:r>
              <a:rPr kumimoji="1" lang="ja-JP" altLang="en-US" u="sng">
                <a:solidFill>
                  <a:srgbClr val="0000FF"/>
                </a:solidFill>
              </a:rPr>
              <a:t>英語の仕事のスピードと質を</a:t>
            </a:r>
            <a:r>
              <a:rPr kumimoji="1" lang="en-US" altLang="ja-JP" u="sng">
                <a:solidFill>
                  <a:srgbClr val="0000FF"/>
                </a:solidFill>
              </a:rPr>
              <a:t>UP</a:t>
            </a:r>
            <a:r>
              <a:rPr kumimoji="1" lang="ja-JP" altLang="en-US" u="sng">
                <a:solidFill>
                  <a:srgbClr val="0000FF"/>
                </a:solidFill>
              </a:rPr>
              <a:t>！ビジネスで機械翻訳を使いこなす</a:t>
            </a:r>
          </a:p>
        </p:txBody>
      </p:sp>
      <p:sp>
        <p:nvSpPr>
          <p:cNvPr id="8" name="テキスト プレースホルダー 7">
            <a:extLst>
              <a:ext uri="{FF2B5EF4-FFF2-40B4-BE49-F238E27FC236}">
                <a16:creationId xmlns:a16="http://schemas.microsoft.com/office/drawing/2014/main" id="{8AD0C9CF-1C94-9BDD-45F1-2FCABFDAB873}"/>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E699FB6E-6D28-0C94-4322-32EBBB7902F9}"/>
              </a:ext>
            </a:extLst>
          </p:cNvPr>
          <p:cNvSpPr>
            <a:spLocks noGrp="1"/>
          </p:cNvSpPr>
          <p:nvPr>
            <p:ph type="body" sz="quarter" idx="51"/>
          </p:nvPr>
        </p:nvSpPr>
        <p:spPr/>
        <p:txBody>
          <a:bodyPr/>
          <a:lstStyle/>
          <a:p>
            <a:r>
              <a:rPr kumimoji="1" lang="en-US" altLang="ja-JP"/>
              <a:t>1.9</a:t>
            </a:r>
            <a:endParaRPr kumimoji="1" lang="ja-JP" altLang="en-US"/>
          </a:p>
        </p:txBody>
      </p:sp>
      <p:sp>
        <p:nvSpPr>
          <p:cNvPr id="10" name="テキスト プレースホルダー 9">
            <a:extLst>
              <a:ext uri="{FF2B5EF4-FFF2-40B4-BE49-F238E27FC236}">
                <a16:creationId xmlns:a16="http://schemas.microsoft.com/office/drawing/2014/main" id="{41EA5538-E944-D28E-FA52-1642C7CEB5BB}"/>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D9F8BDE2-1EBA-4D15-294F-4C3D078ADA0F}"/>
              </a:ext>
            </a:extLst>
          </p:cNvPr>
          <p:cNvSpPr>
            <a:spLocks noGrp="1"/>
          </p:cNvSpPr>
          <p:nvPr>
            <p:ph type="body" sz="quarter" idx="53"/>
          </p:nvPr>
        </p:nvSpPr>
        <p:spPr/>
        <p:txBody>
          <a:bodyPr/>
          <a:lstStyle/>
          <a:p>
            <a:r>
              <a:rPr kumimoji="1" lang="en-US" altLang="ja-JP" sz="1800"/>
              <a:t>14</a:t>
            </a:r>
            <a:endParaRPr kumimoji="1" lang="ja-JP" altLang="en-US" sz="1800"/>
          </a:p>
        </p:txBody>
      </p:sp>
      <p:sp>
        <p:nvSpPr>
          <p:cNvPr id="12" name="テキスト プレースホルダー 11">
            <a:extLst>
              <a:ext uri="{FF2B5EF4-FFF2-40B4-BE49-F238E27FC236}">
                <a16:creationId xmlns:a16="http://schemas.microsoft.com/office/drawing/2014/main" id="{E89D174D-2DEA-6422-6E87-4057F4CB6927}"/>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F1041340-6E80-FD40-B0BF-C3D3AB2E5D92}"/>
              </a:ext>
            </a:extLst>
          </p:cNvPr>
          <p:cNvSpPr>
            <a:spLocks noGrp="1"/>
          </p:cNvSpPr>
          <p:nvPr>
            <p:ph type="body" sz="quarter" idx="55"/>
          </p:nvPr>
        </p:nvSpPr>
        <p:spPr/>
        <p:txBody>
          <a:bodyPr/>
          <a:lstStyle/>
          <a:p>
            <a:r>
              <a:rPr kumimoji="1" lang="en-US" altLang="ja-JP" u="sng">
                <a:solidFill>
                  <a:srgbClr val="0000FF"/>
                </a:solidFill>
              </a:rPr>
              <a:t>【Premiere Pro</a:t>
            </a:r>
            <a:r>
              <a:rPr kumimoji="1" lang="ja-JP" altLang="en-US" u="sng">
                <a:solidFill>
                  <a:srgbClr val="0000FF"/>
                </a:solidFill>
              </a:rPr>
              <a:t>認定プロフェッショナル講師が教える</a:t>
            </a:r>
            <a:r>
              <a:rPr kumimoji="1" lang="en-US" altLang="ja-JP" u="sng">
                <a:solidFill>
                  <a:srgbClr val="0000FF"/>
                </a:solidFill>
              </a:rPr>
              <a:t>】</a:t>
            </a:r>
            <a:r>
              <a:rPr kumimoji="1" lang="ja-JP" altLang="en-US" u="sng">
                <a:solidFill>
                  <a:srgbClr val="0000FF"/>
                </a:solidFill>
              </a:rPr>
              <a:t>初心者向けプレミアプロ</a:t>
            </a:r>
            <a:r>
              <a:rPr kumimoji="1" lang="en-US" altLang="ja-JP" u="sng">
                <a:solidFill>
                  <a:srgbClr val="0000FF"/>
                </a:solidFill>
              </a:rPr>
              <a:t>2023</a:t>
            </a:r>
            <a:r>
              <a:rPr kumimoji="1" lang="ja-JP" altLang="en-US" u="sng">
                <a:solidFill>
                  <a:srgbClr val="0000FF"/>
                </a:solidFill>
              </a:rPr>
              <a:t>！実践型で最短スキル習得</a:t>
            </a:r>
          </a:p>
        </p:txBody>
      </p:sp>
      <p:sp>
        <p:nvSpPr>
          <p:cNvPr id="14" name="テキスト プレースホルダー 13">
            <a:extLst>
              <a:ext uri="{FF2B5EF4-FFF2-40B4-BE49-F238E27FC236}">
                <a16:creationId xmlns:a16="http://schemas.microsoft.com/office/drawing/2014/main" id="{BF25A8D6-6BEA-0D3F-720B-0788FF048D27}"/>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E4DB92E7-4397-8DE0-AEFD-74523B521AE6}"/>
              </a:ext>
            </a:extLst>
          </p:cNvPr>
          <p:cNvSpPr>
            <a:spLocks noGrp="1"/>
          </p:cNvSpPr>
          <p:nvPr>
            <p:ph type="body" sz="quarter" idx="57"/>
          </p:nvPr>
        </p:nvSpPr>
        <p:spPr/>
        <p:txBody>
          <a:bodyPr/>
          <a:lstStyle/>
          <a:p>
            <a:r>
              <a:rPr kumimoji="1" lang="en-US" altLang="ja-JP"/>
              <a:t>3.9</a:t>
            </a:r>
            <a:endParaRPr kumimoji="1" lang="ja-JP" altLang="en-US"/>
          </a:p>
        </p:txBody>
      </p:sp>
      <p:sp>
        <p:nvSpPr>
          <p:cNvPr id="16" name="テキスト プレースホルダー 15">
            <a:extLst>
              <a:ext uri="{FF2B5EF4-FFF2-40B4-BE49-F238E27FC236}">
                <a16:creationId xmlns:a16="http://schemas.microsoft.com/office/drawing/2014/main" id="{84262F8D-D9F8-81DA-4371-21E90E1F872B}"/>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C0281725-3CF2-13E1-9801-8FD622486AD7}"/>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2533D26-F9ED-9B4D-1D2D-C56B2255558B}"/>
              </a:ext>
            </a:extLst>
          </p:cNvPr>
          <p:cNvSpPr/>
          <p:nvPr/>
        </p:nvSpPr>
        <p:spPr>
          <a:xfrm>
            <a:off x="1342841" y="3922851"/>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2823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945C439-ADDE-2E30-5A8F-BECBC39AB770}"/>
              </a:ext>
            </a:extLst>
          </p:cNvPr>
          <p:cNvSpPr>
            <a:spLocks noGrp="1"/>
          </p:cNvSpPr>
          <p:nvPr>
            <p:ph type="sldNum" idx="10"/>
          </p:nvPr>
        </p:nvSpPr>
        <p:spPr/>
        <p:txBody>
          <a:bodyPr/>
          <a:lstStyle/>
          <a:p>
            <a:fld id="{00000000-1234-1234-1234-123412341234}" type="slidenum">
              <a:rPr lang="en" smtClean="0"/>
              <a:pPr/>
              <a:t>19</a:t>
            </a:fld>
            <a:endParaRPr lang="en"/>
          </a:p>
        </p:txBody>
      </p:sp>
      <p:sp>
        <p:nvSpPr>
          <p:cNvPr id="4" name="タイトル 3">
            <a:extLst>
              <a:ext uri="{FF2B5EF4-FFF2-40B4-BE49-F238E27FC236}">
                <a16:creationId xmlns:a16="http://schemas.microsoft.com/office/drawing/2014/main" id="{12DDADD3-6560-012C-434A-749208A24294}"/>
              </a:ext>
            </a:extLst>
          </p:cNvPr>
          <p:cNvSpPr>
            <a:spLocks noGrp="1"/>
          </p:cNvSpPr>
          <p:nvPr>
            <p:ph type="title"/>
          </p:nvPr>
        </p:nvSpPr>
        <p:spPr/>
        <p:txBody>
          <a:bodyPr/>
          <a:lstStyle/>
          <a:p>
            <a:r>
              <a:rPr kumimoji="1" lang="ja-JP" altLang="en-US" smtClean="0"/>
              <a:t>②社会人</a:t>
            </a:r>
            <a:r>
              <a:rPr kumimoji="1" lang="ja-JP" altLang="en-US" dirty="0"/>
              <a:t>基礎力コース（個人利用者様向け）</a:t>
            </a:r>
          </a:p>
        </p:txBody>
      </p:sp>
      <p:sp>
        <p:nvSpPr>
          <p:cNvPr id="5" name="テキスト プレースホルダー 4">
            <a:extLst>
              <a:ext uri="{FF2B5EF4-FFF2-40B4-BE49-F238E27FC236}">
                <a16:creationId xmlns:a16="http://schemas.microsoft.com/office/drawing/2014/main" id="{5B24DCB2-260D-F0CD-8B8B-6329C3BECB7D}"/>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EA511A88-2F16-A980-6DD1-E77FB9E8865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BA877472-2962-D051-4172-4BF5AFC99D5A}"/>
              </a:ext>
            </a:extLst>
          </p:cNvPr>
          <p:cNvSpPr>
            <a:spLocks noGrp="1"/>
          </p:cNvSpPr>
          <p:nvPr>
            <p:ph type="body" sz="quarter" idx="49"/>
          </p:nvPr>
        </p:nvSpPr>
        <p:spPr/>
        <p:txBody>
          <a:bodyPr/>
          <a:lstStyle/>
          <a:p>
            <a:r>
              <a:rPr kumimoji="1" lang="ja-JP" altLang="en-US" u="sng">
                <a:solidFill>
                  <a:srgbClr val="0000FF"/>
                </a:solidFill>
              </a:rPr>
              <a:t>ビジネスで差がつく！仕事の基本シリーズ１「これからの時代の社会人の心得とビジネスマナー」～さあ、はじめよう！～</a:t>
            </a:r>
          </a:p>
        </p:txBody>
      </p:sp>
      <p:sp>
        <p:nvSpPr>
          <p:cNvPr id="8" name="テキスト プレースホルダー 7">
            <a:extLst>
              <a:ext uri="{FF2B5EF4-FFF2-40B4-BE49-F238E27FC236}">
                <a16:creationId xmlns:a16="http://schemas.microsoft.com/office/drawing/2014/main" id="{9C455D65-AFCC-9CE9-3945-F753CEA2BBD1}"/>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BC2B6F0B-FFF9-D7E9-C76B-578CE32E6C22}"/>
              </a:ext>
            </a:extLst>
          </p:cNvPr>
          <p:cNvSpPr>
            <a:spLocks noGrp="1"/>
          </p:cNvSpPr>
          <p:nvPr>
            <p:ph type="body" sz="quarter" idx="51"/>
          </p:nvPr>
        </p:nvSpPr>
        <p:spPr/>
        <p:txBody>
          <a:bodyPr/>
          <a:lstStyle/>
          <a:p>
            <a:r>
              <a:rPr kumimoji="1" lang="en-US" altLang="ja-JP"/>
              <a:t>3.7</a:t>
            </a:r>
            <a:endParaRPr kumimoji="1" lang="ja-JP" altLang="en-US"/>
          </a:p>
        </p:txBody>
      </p:sp>
      <p:sp>
        <p:nvSpPr>
          <p:cNvPr id="10" name="テキスト プレースホルダー 9">
            <a:extLst>
              <a:ext uri="{FF2B5EF4-FFF2-40B4-BE49-F238E27FC236}">
                <a16:creationId xmlns:a16="http://schemas.microsoft.com/office/drawing/2014/main" id="{5B591246-C692-1B6B-1523-C371CD4A2D78}"/>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7967A0B9-5EF1-27B6-C277-C237E0141DE1}"/>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DEC2BD10-89AC-B386-AC3B-A9B88381734E}"/>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1604806F-A9A9-5E51-990C-E850C8726568}"/>
              </a:ext>
            </a:extLst>
          </p:cNvPr>
          <p:cNvSpPr>
            <a:spLocks noGrp="1"/>
          </p:cNvSpPr>
          <p:nvPr>
            <p:ph type="body" sz="quarter" idx="55"/>
          </p:nvPr>
        </p:nvSpPr>
        <p:spPr/>
        <p:txBody>
          <a:bodyPr/>
          <a:lstStyle/>
          <a:p>
            <a:r>
              <a:rPr kumimoji="1" lang="ja-JP" altLang="en-US" u="sng">
                <a:solidFill>
                  <a:srgbClr val="0000FF"/>
                </a:solidFill>
              </a:rPr>
              <a:t>ビジネススキルの底上げをしよう！ 社会を生き抜くための必須４つの力をまとめて学ぶ</a:t>
            </a:r>
          </a:p>
        </p:txBody>
      </p:sp>
      <p:sp>
        <p:nvSpPr>
          <p:cNvPr id="14" name="テキスト プレースホルダー 13">
            <a:extLst>
              <a:ext uri="{FF2B5EF4-FFF2-40B4-BE49-F238E27FC236}">
                <a16:creationId xmlns:a16="http://schemas.microsoft.com/office/drawing/2014/main" id="{CDCCC183-8E64-E793-B040-300EAED822A5}"/>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2424A6C0-5FC1-5A5E-E338-537E3CFB369A}"/>
              </a:ext>
            </a:extLst>
          </p:cNvPr>
          <p:cNvSpPr>
            <a:spLocks noGrp="1"/>
          </p:cNvSpPr>
          <p:nvPr>
            <p:ph type="body" sz="quarter" idx="57"/>
          </p:nvPr>
        </p:nvSpPr>
        <p:spPr/>
        <p:txBody>
          <a:bodyPr/>
          <a:lstStyle/>
          <a:p>
            <a:r>
              <a:rPr kumimoji="1" lang="en-US" altLang="ja-JP"/>
              <a:t>2.5</a:t>
            </a:r>
            <a:endParaRPr kumimoji="1" lang="ja-JP" altLang="en-US"/>
          </a:p>
        </p:txBody>
      </p:sp>
      <p:sp>
        <p:nvSpPr>
          <p:cNvPr id="16" name="テキスト プレースホルダー 15">
            <a:extLst>
              <a:ext uri="{FF2B5EF4-FFF2-40B4-BE49-F238E27FC236}">
                <a16:creationId xmlns:a16="http://schemas.microsoft.com/office/drawing/2014/main" id="{E2525118-FCD8-BD55-F176-AA9AF6BF484A}"/>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5F8BF7EF-D272-9377-8271-3FE58AFEA652}"/>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168B16F2-5A0D-F509-EF78-E1C938B3960C}"/>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5F05CB6F-5988-941F-95DB-EF054D889206}"/>
              </a:ext>
            </a:extLst>
          </p:cNvPr>
          <p:cNvSpPr>
            <a:spLocks noGrp="1"/>
          </p:cNvSpPr>
          <p:nvPr>
            <p:ph type="body" sz="quarter" idx="61"/>
          </p:nvPr>
        </p:nvSpPr>
        <p:spPr/>
        <p:txBody>
          <a:bodyPr/>
          <a:lstStyle/>
          <a:p>
            <a:r>
              <a:rPr kumimoji="1" lang="ja-JP" altLang="en-US" u="sng">
                <a:solidFill>
                  <a:srgbClr val="0000FF"/>
                </a:solidFill>
              </a:rPr>
              <a:t>必要最低限の</a:t>
            </a:r>
            <a:r>
              <a:rPr kumimoji="1" lang="en-US" altLang="ja-JP" u="sng">
                <a:solidFill>
                  <a:srgbClr val="0000FF"/>
                </a:solidFill>
              </a:rPr>
              <a:t>IT</a:t>
            </a:r>
            <a:r>
              <a:rPr kumimoji="1" lang="ja-JP" altLang="en-US" u="sng">
                <a:solidFill>
                  <a:srgbClr val="0000FF"/>
                </a:solidFill>
              </a:rPr>
              <a:t>リテラシーと情報倫理</a:t>
            </a:r>
            <a:r>
              <a:rPr kumimoji="1" lang="en-US" altLang="ja-JP" u="sng">
                <a:solidFill>
                  <a:srgbClr val="0000FF"/>
                </a:solidFill>
              </a:rPr>
              <a:t>〜</a:t>
            </a:r>
            <a:r>
              <a:rPr kumimoji="1" lang="ja-JP" altLang="en-US" u="sng">
                <a:solidFill>
                  <a:srgbClr val="0000FF"/>
                </a:solidFill>
              </a:rPr>
              <a:t>マナーやモラルは将来もっと重要になる</a:t>
            </a:r>
            <a:r>
              <a:rPr kumimoji="1" lang="en-US" altLang="ja-JP" u="sng">
                <a:solidFill>
                  <a:srgbClr val="0000FF"/>
                </a:solidFill>
              </a:rPr>
              <a:t>〜</a:t>
            </a:r>
            <a:endParaRPr kumimoji="1" lang="ja-JP" altLang="en-US" u="sng">
              <a:solidFill>
                <a:srgbClr val="0000FF"/>
              </a:solidFill>
            </a:endParaRPr>
          </a:p>
        </p:txBody>
      </p:sp>
      <p:sp>
        <p:nvSpPr>
          <p:cNvPr id="20" name="テキスト プレースホルダー 19">
            <a:extLst>
              <a:ext uri="{FF2B5EF4-FFF2-40B4-BE49-F238E27FC236}">
                <a16:creationId xmlns:a16="http://schemas.microsoft.com/office/drawing/2014/main" id="{6A4BE9F4-191A-CC92-29C3-76D3D565111C}"/>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1106D1B1-5B5C-1124-463C-41F349199768}"/>
              </a:ext>
            </a:extLst>
          </p:cNvPr>
          <p:cNvSpPr>
            <a:spLocks noGrp="1"/>
          </p:cNvSpPr>
          <p:nvPr>
            <p:ph type="body" sz="quarter" idx="63"/>
          </p:nvPr>
        </p:nvSpPr>
        <p:spPr/>
        <p:txBody>
          <a:bodyPr/>
          <a:lstStyle/>
          <a:p>
            <a:r>
              <a:rPr kumimoji="1" lang="en-US" altLang="ja-JP"/>
              <a:t>2.3</a:t>
            </a:r>
            <a:endParaRPr kumimoji="1" lang="ja-JP" altLang="en-US"/>
          </a:p>
        </p:txBody>
      </p:sp>
      <p:sp>
        <p:nvSpPr>
          <p:cNvPr id="22" name="テキスト プレースホルダー 21">
            <a:extLst>
              <a:ext uri="{FF2B5EF4-FFF2-40B4-BE49-F238E27FC236}">
                <a16:creationId xmlns:a16="http://schemas.microsoft.com/office/drawing/2014/main" id="{EAA5F106-AA0D-1141-53EA-58E1E65D7831}"/>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5508CC96-4E52-603C-7EA6-C0848CEAA66D}"/>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5B2A918B-ED80-2E7E-9F0D-734862C40318}"/>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C81F8FDC-3332-43C3-1649-332BA5EDB757}"/>
              </a:ext>
            </a:extLst>
          </p:cNvPr>
          <p:cNvSpPr>
            <a:spLocks noGrp="1"/>
          </p:cNvSpPr>
          <p:nvPr>
            <p:ph type="body" sz="quarter" idx="67"/>
          </p:nvPr>
        </p:nvSpPr>
        <p:spPr/>
        <p:txBody>
          <a:bodyPr/>
          <a:lstStyle/>
          <a:p>
            <a:r>
              <a:rPr kumimoji="1" lang="en-US" altLang="ja-JP" u="sng">
                <a:solidFill>
                  <a:srgbClr val="0000FF"/>
                </a:solidFill>
              </a:rPr>
              <a:t>【</a:t>
            </a:r>
            <a:r>
              <a:rPr kumimoji="1" lang="ja-JP" altLang="en-US" u="sng">
                <a:solidFill>
                  <a:srgbClr val="0000FF"/>
                </a:solidFill>
              </a:rPr>
              <a:t>アニメで学ぶ</a:t>
            </a:r>
            <a:r>
              <a:rPr kumimoji="1" lang="en-US" altLang="ja-JP" u="sng">
                <a:solidFill>
                  <a:srgbClr val="0000FF"/>
                </a:solidFill>
              </a:rPr>
              <a:t>】</a:t>
            </a:r>
            <a:r>
              <a:rPr kumimoji="1" lang="ja-JP" altLang="en-US" u="sng">
                <a:solidFill>
                  <a:srgbClr val="0000FF"/>
                </a:solidFill>
              </a:rPr>
              <a:t>知らずにはまる！ コンプライアンスの落とし穴</a:t>
            </a:r>
          </a:p>
        </p:txBody>
      </p:sp>
      <p:sp>
        <p:nvSpPr>
          <p:cNvPr id="26" name="テキスト プレースホルダー 25">
            <a:extLst>
              <a:ext uri="{FF2B5EF4-FFF2-40B4-BE49-F238E27FC236}">
                <a16:creationId xmlns:a16="http://schemas.microsoft.com/office/drawing/2014/main" id="{C764FFE6-00C7-9E98-6562-C1EC7007207A}"/>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F4D06BA3-D976-EDCA-F884-3E40BD41FC6B}"/>
              </a:ext>
            </a:extLst>
          </p:cNvPr>
          <p:cNvSpPr>
            <a:spLocks noGrp="1"/>
          </p:cNvSpPr>
          <p:nvPr>
            <p:ph type="body" sz="quarter" idx="69"/>
          </p:nvPr>
        </p:nvSpPr>
        <p:spPr/>
        <p:txBody>
          <a:bodyPr/>
          <a:lstStyle/>
          <a:p>
            <a:r>
              <a:rPr kumimoji="1" lang="en-US" altLang="ja-JP"/>
              <a:t>0.5</a:t>
            </a:r>
            <a:endParaRPr kumimoji="1" lang="ja-JP" altLang="en-US"/>
          </a:p>
        </p:txBody>
      </p:sp>
      <p:sp>
        <p:nvSpPr>
          <p:cNvPr id="28" name="テキスト プレースホルダー 27">
            <a:extLst>
              <a:ext uri="{FF2B5EF4-FFF2-40B4-BE49-F238E27FC236}">
                <a16:creationId xmlns:a16="http://schemas.microsoft.com/office/drawing/2014/main" id="{2DE131DA-7F4F-F284-C986-0D03E4E3DA68}"/>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2F8D78EB-231B-EAE9-A5BE-47915B98828A}"/>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FB7FBE3E-9793-821F-76CA-40ECE9F5AB93}"/>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D602BCA1-8501-196D-3D0C-D3AAE81C8F2C}"/>
              </a:ext>
            </a:extLst>
          </p:cNvPr>
          <p:cNvSpPr>
            <a:spLocks noGrp="1"/>
          </p:cNvSpPr>
          <p:nvPr>
            <p:ph type="body" sz="quarter" idx="73"/>
          </p:nvPr>
        </p:nvSpPr>
        <p:spPr/>
        <p:txBody>
          <a:bodyPr/>
          <a:lstStyle/>
          <a:p>
            <a:r>
              <a:rPr kumimoji="1" lang="ja-JP" altLang="en-US" u="sng">
                <a:solidFill>
                  <a:srgbClr val="0000FF"/>
                </a:solidFill>
              </a:rPr>
              <a:t>ビジネスで差がつく！仕事の基本シリーズ２</a:t>
            </a:r>
            <a:r>
              <a:rPr kumimoji="1" lang="en-US" altLang="ja-JP" u="sng">
                <a:solidFill>
                  <a:srgbClr val="0000FF"/>
                </a:solidFill>
              </a:rPr>
              <a:t>『</a:t>
            </a:r>
            <a:r>
              <a:rPr kumimoji="1" lang="ja-JP" altLang="en-US" u="sng">
                <a:solidFill>
                  <a:srgbClr val="0000FF"/>
                </a:solidFill>
              </a:rPr>
              <a:t>一目置かれるコミュニケーション力と時間管理</a:t>
            </a:r>
            <a:r>
              <a:rPr kumimoji="1" lang="en-US" altLang="ja-JP" u="sng">
                <a:solidFill>
                  <a:srgbClr val="0000FF"/>
                </a:solidFill>
              </a:rPr>
              <a:t>』 </a:t>
            </a:r>
            <a:r>
              <a:rPr kumimoji="1" lang="ja-JP" altLang="en-US" u="sng">
                <a:solidFill>
                  <a:srgbClr val="0000FF"/>
                </a:solidFill>
              </a:rPr>
              <a:t>～なぜか仕事がうまくいく！～</a:t>
            </a:r>
          </a:p>
        </p:txBody>
      </p:sp>
      <p:sp>
        <p:nvSpPr>
          <p:cNvPr id="32" name="テキスト プレースホルダー 31">
            <a:extLst>
              <a:ext uri="{FF2B5EF4-FFF2-40B4-BE49-F238E27FC236}">
                <a16:creationId xmlns:a16="http://schemas.microsoft.com/office/drawing/2014/main" id="{A14BF41F-1888-24E2-285F-6B7525F9A7BF}"/>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F9711984-9BC3-6375-AE5C-7F2DB5FB7A35}"/>
              </a:ext>
            </a:extLst>
          </p:cNvPr>
          <p:cNvSpPr>
            <a:spLocks noGrp="1"/>
          </p:cNvSpPr>
          <p:nvPr>
            <p:ph type="body" sz="quarter" idx="75"/>
          </p:nvPr>
        </p:nvSpPr>
        <p:spPr/>
        <p:txBody>
          <a:bodyPr/>
          <a:lstStyle/>
          <a:p>
            <a:r>
              <a:rPr kumimoji="1" lang="en-US" altLang="ja-JP"/>
              <a:t>3.5</a:t>
            </a:r>
            <a:endParaRPr kumimoji="1" lang="ja-JP" altLang="en-US"/>
          </a:p>
        </p:txBody>
      </p:sp>
      <p:sp>
        <p:nvSpPr>
          <p:cNvPr id="34" name="テキスト プレースホルダー 33">
            <a:extLst>
              <a:ext uri="{FF2B5EF4-FFF2-40B4-BE49-F238E27FC236}">
                <a16:creationId xmlns:a16="http://schemas.microsoft.com/office/drawing/2014/main" id="{742371DB-3A06-356F-232C-10A8A0D9B306}"/>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0AB345E2-2869-878C-3318-04E038603B15}"/>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BB8979C6-5B1F-4847-995D-6C40D2DF0AE1}"/>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A6242E14-D4F2-ED59-EED5-5A962153A899}"/>
              </a:ext>
            </a:extLst>
          </p:cNvPr>
          <p:cNvSpPr>
            <a:spLocks noGrp="1"/>
          </p:cNvSpPr>
          <p:nvPr>
            <p:ph type="body" sz="quarter" idx="79"/>
          </p:nvPr>
        </p:nvSpPr>
        <p:spPr/>
        <p:txBody>
          <a:bodyPr/>
          <a:lstStyle/>
          <a:p>
            <a:r>
              <a:rPr kumimoji="1" lang="ja-JP" altLang="en-US" u="sng">
                <a:solidFill>
                  <a:srgbClr val="0000FF"/>
                </a:solidFill>
              </a:rPr>
              <a:t>考え方一つでこんなに変わる！ </a:t>
            </a:r>
            <a:r>
              <a:rPr kumimoji="1" lang="en-US" altLang="ja-JP" u="sng">
                <a:solidFill>
                  <a:srgbClr val="0000FF"/>
                </a:solidFill>
              </a:rPr>
              <a:t>Growth Mindset</a:t>
            </a:r>
            <a:r>
              <a:rPr kumimoji="1" lang="ja-JP" altLang="en-US" u="sng">
                <a:solidFill>
                  <a:srgbClr val="0000FF"/>
                </a:solidFill>
              </a:rPr>
              <a:t>を身につけて、成長し続ける人材・組織を目指す</a:t>
            </a:r>
          </a:p>
        </p:txBody>
      </p:sp>
      <p:sp>
        <p:nvSpPr>
          <p:cNvPr id="38" name="テキスト プレースホルダー 37">
            <a:extLst>
              <a:ext uri="{FF2B5EF4-FFF2-40B4-BE49-F238E27FC236}">
                <a16:creationId xmlns:a16="http://schemas.microsoft.com/office/drawing/2014/main" id="{F272E725-0F15-128A-74CD-1F137B030436}"/>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ED40313F-12CE-18AD-22C8-42978E06BDB3}"/>
              </a:ext>
            </a:extLst>
          </p:cNvPr>
          <p:cNvSpPr>
            <a:spLocks noGrp="1"/>
          </p:cNvSpPr>
          <p:nvPr>
            <p:ph type="body" sz="quarter" idx="81"/>
          </p:nvPr>
        </p:nvSpPr>
        <p:spPr/>
        <p:txBody>
          <a:bodyPr/>
          <a:lstStyle/>
          <a:p>
            <a:r>
              <a:rPr kumimoji="1" lang="en-US" altLang="ja-JP"/>
              <a:t>1.2</a:t>
            </a:r>
            <a:endParaRPr kumimoji="1" lang="ja-JP" altLang="en-US"/>
          </a:p>
        </p:txBody>
      </p:sp>
      <p:sp>
        <p:nvSpPr>
          <p:cNvPr id="40" name="テキスト プレースホルダー 39">
            <a:extLst>
              <a:ext uri="{FF2B5EF4-FFF2-40B4-BE49-F238E27FC236}">
                <a16:creationId xmlns:a16="http://schemas.microsoft.com/office/drawing/2014/main" id="{BC783377-956C-35CC-26D1-813D7DFF56D4}"/>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3358509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
          <p:cNvSpPr/>
          <p:nvPr/>
        </p:nvSpPr>
        <p:spPr>
          <a:xfrm rot="-5400000">
            <a:off x="5840490" y="1839989"/>
            <a:ext cx="2635096" cy="3971925"/>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65" name="Google Shape;65;p1"/>
          <p:cNvSpPr/>
          <p:nvPr/>
        </p:nvSpPr>
        <p:spPr>
          <a:xfrm rot="10800000">
            <a:off x="6329362" y="-1"/>
            <a:ext cx="2814633" cy="3177818"/>
          </a:xfrm>
          <a:prstGeom prst="rtTriangle">
            <a:avLst/>
          </a:prstGeom>
          <a:solidFill>
            <a:srgbClr val="A435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66" name="Google Shape;66;p1"/>
          <p:cNvSpPr/>
          <p:nvPr/>
        </p:nvSpPr>
        <p:spPr>
          <a:xfrm rot="5400000">
            <a:off x="436710" y="-436709"/>
            <a:ext cx="1721644" cy="2595063"/>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69" name="Google Shape;69;p1"/>
          <p:cNvSpPr txBox="1"/>
          <p:nvPr/>
        </p:nvSpPr>
        <p:spPr>
          <a:xfrm>
            <a:off x="2427193" y="1277317"/>
            <a:ext cx="4927477"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800" b="1" i="0" u="none" strike="noStrike" cap="none" dirty="0">
                <a:solidFill>
                  <a:srgbClr val="000000"/>
                </a:solidFill>
                <a:latin typeface="Meiryo UI" panose="020B0604030504040204" pitchFamily="50" charset="-128"/>
                <a:ea typeface="Meiryo UI" panose="020B0604030504040204" pitchFamily="50" charset="-128"/>
                <a:sym typeface="Arial"/>
              </a:rPr>
              <a:t>目次</a:t>
            </a:r>
            <a:endParaRPr lang="en-US" altLang="ja-JP" sz="1800" b="1"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Clr>
                <a:srgbClr val="000000"/>
              </a:buClr>
              <a:buSzPts val="1400"/>
              <a:buFont typeface="Arial"/>
              <a:buNone/>
            </a:pPr>
            <a:endParaRPr lang="en-US" altLang="ja-JP" sz="1800" dirty="0">
              <a:latin typeface="Meiryo UI" panose="020B0604030504040204" pitchFamily="50" charset="-128"/>
              <a:ea typeface="Meiryo UI" panose="020B0604030504040204" pitchFamily="50" charset="-128"/>
            </a:endParaRPr>
          </a:p>
          <a:p>
            <a:pPr marL="0" marR="0" lvl="0" indent="0" algn="l" rtl="0">
              <a:lnSpc>
                <a:spcPct val="100000"/>
              </a:lnSpc>
              <a:spcBef>
                <a:spcPts val="0"/>
              </a:spcBef>
              <a:spcAft>
                <a:spcPts val="0"/>
              </a:spcAft>
              <a:buClr>
                <a:srgbClr val="000000"/>
              </a:buClr>
              <a:buSzPts val="1400"/>
              <a:buFont typeface="Arial"/>
              <a:buNone/>
            </a:pPr>
            <a:r>
              <a:rPr lang="ja-JP" altLang="en-US" sz="1800" b="0" i="0" u="none" strike="noStrike" cap="none" dirty="0">
                <a:solidFill>
                  <a:srgbClr val="000000"/>
                </a:solidFill>
                <a:latin typeface="Meiryo UI" panose="020B0604030504040204" pitchFamily="50" charset="-128"/>
                <a:ea typeface="Meiryo UI" panose="020B0604030504040204" pitchFamily="50" charset="-128"/>
                <a:sym typeface="Arial"/>
              </a:rPr>
              <a:t>・法人</a:t>
            </a:r>
            <a:r>
              <a:rPr lang="ja-JP" altLang="en-US" sz="1800" b="0" i="0" u="none" strike="noStrike" cap="none">
                <a:solidFill>
                  <a:srgbClr val="000000"/>
                </a:solidFill>
                <a:latin typeface="Meiryo UI" panose="020B0604030504040204" pitchFamily="50" charset="-128"/>
                <a:ea typeface="Meiryo UI" panose="020B0604030504040204" pitchFamily="50" charset="-128"/>
                <a:sym typeface="Arial"/>
              </a:rPr>
              <a:t>様向け</a:t>
            </a:r>
            <a:r>
              <a:rPr lang="ja-JP" altLang="en-US" sz="1800" b="0" i="0" u="none" strike="noStrike" cap="none" smtClean="0">
                <a:solidFill>
                  <a:srgbClr val="000000"/>
                </a:solidFill>
                <a:latin typeface="Meiryo UI" panose="020B0604030504040204" pitchFamily="50" charset="-128"/>
                <a:ea typeface="Meiryo UI" panose="020B0604030504040204" pitchFamily="50" charset="-128"/>
                <a:sym typeface="Arial"/>
              </a:rPr>
              <a:t>コース</a:t>
            </a:r>
            <a:r>
              <a:rPr lang="ja-JP" altLang="en-US" sz="1600" b="0" i="0" u="none" strike="noStrike" cap="none" smtClean="0">
                <a:solidFill>
                  <a:srgbClr val="000000"/>
                </a:solidFill>
                <a:latin typeface="Meiryo UI" panose="020B0604030504040204" pitchFamily="50" charset="-128"/>
                <a:ea typeface="Meiryo UI" panose="020B0604030504040204" pitchFamily="50" charset="-128"/>
                <a:sym typeface="Arial"/>
              </a:rPr>
              <a:t>（</a:t>
            </a:r>
            <a:r>
              <a:rPr lang="en-US" altLang="ja-JP" sz="1600" b="0" i="0" u="none" strike="noStrike" cap="none" smtClean="0">
                <a:solidFill>
                  <a:srgbClr val="000000"/>
                </a:solidFill>
                <a:latin typeface="Meiryo UI" panose="020B0604030504040204" pitchFamily="50" charset="-128"/>
                <a:ea typeface="Meiryo UI" panose="020B0604030504040204" pitchFamily="50" charset="-128"/>
                <a:sym typeface="Arial"/>
              </a:rPr>
              <a:t>p.3</a:t>
            </a:r>
            <a:r>
              <a:rPr lang="ja-JP" altLang="en-US" sz="1600" b="0" i="0" u="none" strike="noStrike" cap="none" smtClean="0">
                <a:solidFill>
                  <a:srgbClr val="000000"/>
                </a:solidFill>
                <a:latin typeface="Meiryo UI" panose="020B0604030504040204" pitchFamily="50" charset="-128"/>
                <a:ea typeface="Meiryo UI" panose="020B0604030504040204" pitchFamily="50" charset="-128"/>
                <a:sym typeface="Arial"/>
              </a:rPr>
              <a:t>～</a:t>
            </a:r>
            <a:r>
              <a:rPr lang="en-US" altLang="ja-JP" sz="1600" b="0" i="0" u="none" strike="noStrike" cap="none" smtClean="0">
                <a:solidFill>
                  <a:srgbClr val="000000"/>
                </a:solidFill>
                <a:latin typeface="Meiryo UI" panose="020B0604030504040204" pitchFamily="50" charset="-128"/>
                <a:ea typeface="Meiryo UI" panose="020B0604030504040204" pitchFamily="50" charset="-128"/>
                <a:sym typeface="Arial"/>
              </a:rPr>
              <a:t>15</a:t>
            </a:r>
            <a:r>
              <a:rPr lang="ja-JP" altLang="en-US" sz="1600" b="0" i="0" u="none" strike="noStrike" cap="none" smtClean="0">
                <a:solidFill>
                  <a:srgbClr val="000000"/>
                </a:solidFill>
                <a:latin typeface="Meiryo UI" panose="020B0604030504040204" pitchFamily="50" charset="-128"/>
                <a:ea typeface="Meiryo UI" panose="020B0604030504040204" pitchFamily="50" charset="-128"/>
                <a:sym typeface="Arial"/>
              </a:rPr>
              <a:t>）</a:t>
            </a:r>
            <a:endParaRPr lang="en-US" altLang="ja-JP" sz="1600" b="0"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Clr>
                <a:srgbClr val="000000"/>
              </a:buClr>
              <a:buSzPts val="1400"/>
              <a:buFont typeface="Arial"/>
              <a:buNone/>
            </a:pPr>
            <a:endParaRPr lang="en-US" altLang="ja-JP" sz="1800" b="0" i="0" u="none" strike="noStrike" cap="none" dirty="0">
              <a:solidFill>
                <a:srgbClr val="000000"/>
              </a:solidFill>
              <a:latin typeface="Meiryo UI" panose="020B0604030504040204" pitchFamily="50" charset="-128"/>
              <a:ea typeface="Meiryo UI" panose="020B0604030504040204" pitchFamily="50" charset="-128"/>
              <a:sym typeface="Arial"/>
            </a:endParaRPr>
          </a:p>
          <a:p>
            <a:pPr>
              <a:buSzPts val="1400"/>
            </a:pPr>
            <a:r>
              <a:rPr lang="ja-JP" altLang="en-US" sz="1800" dirty="0">
                <a:latin typeface="Meiryo UI" panose="020B0604030504040204" pitchFamily="50" charset="-128"/>
                <a:ea typeface="Meiryo UI" panose="020B0604030504040204" pitchFamily="50" charset="-128"/>
              </a:rPr>
              <a:t>・個人</a:t>
            </a:r>
            <a:r>
              <a:rPr lang="ja-JP" altLang="en-US" sz="1800">
                <a:latin typeface="Meiryo UI" panose="020B0604030504040204" pitchFamily="50" charset="-128"/>
                <a:ea typeface="Meiryo UI" panose="020B0604030504040204" pitchFamily="50" charset="-128"/>
              </a:rPr>
              <a:t>利用者</a:t>
            </a:r>
            <a:r>
              <a:rPr lang="ja-JP" altLang="en-US" sz="1800" smtClean="0">
                <a:latin typeface="Meiryo UI" panose="020B0604030504040204" pitchFamily="50" charset="-128"/>
                <a:ea typeface="Meiryo UI" panose="020B0604030504040204" pitchFamily="50" charset="-128"/>
              </a:rPr>
              <a:t>様向けコース</a:t>
            </a:r>
            <a:r>
              <a:rPr lang="ja-JP" altLang="en-US" sz="1600">
                <a:latin typeface="Meiryo UI" panose="020B0604030504040204" pitchFamily="50" charset="-128"/>
                <a:ea typeface="Meiryo UI" panose="020B0604030504040204" pitchFamily="50" charset="-128"/>
              </a:rPr>
              <a:t>（</a:t>
            </a:r>
            <a:r>
              <a:rPr lang="en-US" altLang="ja-JP" sz="1600" smtClean="0">
                <a:latin typeface="Meiryo UI" panose="020B0604030504040204" pitchFamily="50" charset="-128"/>
                <a:ea typeface="Meiryo UI" panose="020B0604030504040204" pitchFamily="50" charset="-128"/>
              </a:rPr>
              <a:t>p.16</a:t>
            </a:r>
            <a:r>
              <a:rPr lang="ja-JP" altLang="en-US" sz="1600" smtClean="0">
                <a:latin typeface="Meiryo UI" panose="020B0604030504040204" pitchFamily="50" charset="-128"/>
                <a:ea typeface="Meiryo UI" panose="020B0604030504040204" pitchFamily="50" charset="-128"/>
              </a:rPr>
              <a:t>～</a:t>
            </a:r>
            <a:r>
              <a:rPr lang="en-US" altLang="ja-JP" sz="1600" smtClean="0">
                <a:latin typeface="Meiryo UI" panose="020B0604030504040204" pitchFamily="50" charset="-128"/>
                <a:ea typeface="Meiryo UI" panose="020B0604030504040204" pitchFamily="50" charset="-128"/>
              </a:rPr>
              <a:t>2</a:t>
            </a:r>
            <a:r>
              <a:rPr lang="en-US" altLang="ja-JP" sz="1600">
                <a:latin typeface="Meiryo UI" panose="020B0604030504040204" pitchFamily="50" charset="-128"/>
                <a:ea typeface="Meiryo UI" panose="020B0604030504040204" pitchFamily="50" charset="-128"/>
              </a:rPr>
              <a:t>9</a:t>
            </a:r>
            <a:r>
              <a:rPr lang="ja-JP" altLang="en-US" sz="1600" smtClean="0">
                <a:latin typeface="Meiryo UI" panose="020B0604030504040204" pitchFamily="50" charset="-128"/>
                <a:ea typeface="Meiryo UI" panose="020B0604030504040204" pitchFamily="50" charset="-128"/>
              </a:rPr>
              <a:t>）</a:t>
            </a:r>
            <a:endParaRPr lang="en-US" altLang="ja-JP" sz="1600" b="0" i="0" u="none" strike="noStrike" cap="none" dirty="0">
              <a:solidFill>
                <a:srgbClr val="000000"/>
              </a:solidFill>
              <a:latin typeface="Meiryo UI" panose="020B0604030504040204" pitchFamily="50" charset="-128"/>
              <a:ea typeface="Meiryo UI" panose="020B0604030504040204" pitchFamily="50" charset="-128"/>
              <a:sym typeface="Arial"/>
            </a:endParaRPr>
          </a:p>
          <a:p>
            <a:pPr marL="0" marR="0" lvl="0" indent="0" algn="l" rtl="0">
              <a:lnSpc>
                <a:spcPct val="100000"/>
              </a:lnSpc>
              <a:spcBef>
                <a:spcPts val="0"/>
              </a:spcBef>
              <a:spcAft>
                <a:spcPts val="0"/>
              </a:spcAft>
              <a:buClr>
                <a:srgbClr val="000000"/>
              </a:buClr>
              <a:buSzPts val="1400"/>
              <a:buFont typeface="Arial"/>
              <a:buNone/>
            </a:pPr>
            <a:endParaRPr lang="en-US" sz="1800" dirty="0">
              <a:latin typeface="Meiryo UI" panose="020B0604030504040204" pitchFamily="50" charset="-128"/>
              <a:ea typeface="Meiryo UI" panose="020B0604030504040204" pitchFamily="50" charset="-128"/>
            </a:endParaRPr>
          </a:p>
          <a:p>
            <a:pPr>
              <a:buSzPts val="1400"/>
            </a:pPr>
            <a:r>
              <a:rPr lang="ja-JP" altLang="en-US" sz="1800" b="0" i="0" u="none" strike="noStrike" cap="none">
                <a:solidFill>
                  <a:srgbClr val="000000"/>
                </a:solidFill>
                <a:latin typeface="Meiryo UI" panose="020B0604030504040204" pitchFamily="50" charset="-128"/>
                <a:ea typeface="Meiryo UI" panose="020B0604030504040204" pitchFamily="50" charset="-128"/>
                <a:sym typeface="Arial"/>
              </a:rPr>
              <a:t>・</a:t>
            </a:r>
            <a:r>
              <a:rPr lang="ja-JP" altLang="en-US" sz="1800" b="0" i="0" u="none" strike="noStrike" cap="none" smtClean="0">
                <a:solidFill>
                  <a:srgbClr val="000000"/>
                </a:solidFill>
                <a:latin typeface="Meiryo UI" panose="020B0604030504040204" pitchFamily="50" charset="-128"/>
                <a:ea typeface="Meiryo UI" panose="020B0604030504040204" pitchFamily="50" charset="-128"/>
                <a:sym typeface="Arial"/>
              </a:rPr>
              <a:t>共通資格用講座</a:t>
            </a:r>
            <a:r>
              <a:rPr lang="ja-JP" altLang="en-US" sz="1600">
                <a:latin typeface="Meiryo UI" panose="020B0604030504040204" pitchFamily="50" charset="-128"/>
                <a:ea typeface="Meiryo UI" panose="020B0604030504040204" pitchFamily="50" charset="-128"/>
              </a:rPr>
              <a:t>（</a:t>
            </a:r>
            <a:r>
              <a:rPr lang="en-US" altLang="ja-JP" sz="1600" smtClean="0">
                <a:latin typeface="Meiryo UI" panose="020B0604030504040204" pitchFamily="50" charset="-128"/>
                <a:ea typeface="Meiryo UI" panose="020B0604030504040204" pitchFamily="50" charset="-128"/>
              </a:rPr>
              <a:t>p.30</a:t>
            </a:r>
            <a:r>
              <a:rPr lang="ja-JP" altLang="en-US" sz="1600" smtClean="0">
                <a:latin typeface="Meiryo UI" panose="020B0604030504040204" pitchFamily="50" charset="-128"/>
                <a:ea typeface="Meiryo UI" panose="020B0604030504040204" pitchFamily="50" charset="-128"/>
              </a:rPr>
              <a:t>～</a:t>
            </a:r>
            <a:r>
              <a:rPr lang="en-US" altLang="ja-JP" sz="1600" smtClean="0">
                <a:latin typeface="Meiryo UI" panose="020B0604030504040204" pitchFamily="50" charset="-128"/>
                <a:ea typeface="Meiryo UI" panose="020B0604030504040204" pitchFamily="50" charset="-128"/>
              </a:rPr>
              <a:t>41</a:t>
            </a:r>
            <a:r>
              <a:rPr lang="ja-JP" altLang="en-US" sz="1600" smtClean="0">
                <a:latin typeface="Meiryo UI" panose="020B0604030504040204" pitchFamily="50" charset="-128"/>
                <a:ea typeface="Meiryo UI" panose="020B0604030504040204" pitchFamily="50" charset="-128"/>
              </a:rPr>
              <a:t>）</a:t>
            </a:r>
            <a:endParaRPr lang="en-US" altLang="ja-JP" sz="16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7104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1961B65-74EB-193B-CA6A-677D2518E19D}"/>
              </a:ext>
            </a:extLst>
          </p:cNvPr>
          <p:cNvSpPr>
            <a:spLocks noGrp="1"/>
          </p:cNvSpPr>
          <p:nvPr>
            <p:ph type="sldNum" idx="10"/>
          </p:nvPr>
        </p:nvSpPr>
        <p:spPr/>
        <p:txBody>
          <a:bodyPr/>
          <a:lstStyle/>
          <a:p>
            <a:fld id="{00000000-1234-1234-1234-123412341234}" type="slidenum">
              <a:rPr lang="en" smtClean="0"/>
              <a:pPr/>
              <a:t>20</a:t>
            </a:fld>
            <a:endParaRPr lang="en"/>
          </a:p>
        </p:txBody>
      </p:sp>
      <p:sp>
        <p:nvSpPr>
          <p:cNvPr id="4" name="タイトル 3">
            <a:extLst>
              <a:ext uri="{FF2B5EF4-FFF2-40B4-BE49-F238E27FC236}">
                <a16:creationId xmlns:a16="http://schemas.microsoft.com/office/drawing/2014/main" id="{8A79949F-E0C8-5B4A-EBFE-DE7C0062F797}"/>
              </a:ext>
            </a:extLst>
          </p:cNvPr>
          <p:cNvSpPr>
            <a:spLocks noGrp="1"/>
          </p:cNvSpPr>
          <p:nvPr>
            <p:ph type="title"/>
          </p:nvPr>
        </p:nvSpPr>
        <p:spPr/>
        <p:txBody>
          <a:bodyPr/>
          <a:lstStyle/>
          <a:p>
            <a:r>
              <a:rPr kumimoji="1" lang="ja-JP" altLang="en-US" smtClean="0"/>
              <a:t>②社会人</a:t>
            </a:r>
            <a:r>
              <a:rPr kumimoji="1" lang="ja-JP" altLang="en-US" dirty="0"/>
              <a:t>基礎力コース（個人利用者様向け）</a:t>
            </a:r>
          </a:p>
        </p:txBody>
      </p:sp>
      <p:sp>
        <p:nvSpPr>
          <p:cNvPr id="5" name="テキスト プレースホルダー 4">
            <a:extLst>
              <a:ext uri="{FF2B5EF4-FFF2-40B4-BE49-F238E27FC236}">
                <a16:creationId xmlns:a16="http://schemas.microsoft.com/office/drawing/2014/main" id="{A9CB2AF1-05CB-AA27-0ABB-64460958DB12}"/>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9D539005-5EB4-1AFA-37A8-EF25A8D3527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926E6577-932A-9C9B-C043-07502CC764F9}"/>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実践</a:t>
            </a:r>
            <a:r>
              <a:rPr kumimoji="1" lang="en-US" altLang="ja-JP" u="sng">
                <a:solidFill>
                  <a:srgbClr val="0000FF"/>
                </a:solidFill>
              </a:rPr>
              <a:t>】</a:t>
            </a:r>
            <a:r>
              <a:rPr kumimoji="1" lang="ja-JP" altLang="en-US" u="sng">
                <a:solidFill>
                  <a:srgbClr val="0000FF"/>
                </a:solidFill>
              </a:rPr>
              <a:t>今日から使えるデザイン思考 </a:t>
            </a:r>
            <a:r>
              <a:rPr kumimoji="1" lang="en-US" altLang="ja-JP" u="sng">
                <a:solidFill>
                  <a:srgbClr val="0000FF"/>
                </a:solidFill>
              </a:rPr>
              <a:t>~</a:t>
            </a:r>
            <a:r>
              <a:rPr kumimoji="1" lang="ja-JP" altLang="en-US" u="sng">
                <a:solidFill>
                  <a:srgbClr val="0000FF"/>
                </a:solidFill>
              </a:rPr>
              <a:t>クリエイティブに問題解決をしたいすべての人へ</a:t>
            </a:r>
            <a:r>
              <a:rPr kumimoji="1" lang="en-US" altLang="ja-JP" u="sng">
                <a:solidFill>
                  <a:srgbClr val="0000FF"/>
                </a:solidFill>
              </a:rPr>
              <a:t>~</a:t>
            </a:r>
            <a:endParaRPr kumimoji="1" lang="ja-JP" altLang="en-US" u="sng">
              <a:solidFill>
                <a:srgbClr val="0000FF"/>
              </a:solidFill>
            </a:endParaRPr>
          </a:p>
        </p:txBody>
      </p:sp>
      <p:sp>
        <p:nvSpPr>
          <p:cNvPr id="8" name="テキスト プレースホルダー 7">
            <a:extLst>
              <a:ext uri="{FF2B5EF4-FFF2-40B4-BE49-F238E27FC236}">
                <a16:creationId xmlns:a16="http://schemas.microsoft.com/office/drawing/2014/main" id="{F620F4BA-6F40-C9CE-5EA9-BEF0D17608CC}"/>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51D08A91-C3E0-06EE-09EE-E97077B7EE06}"/>
              </a:ext>
            </a:extLst>
          </p:cNvPr>
          <p:cNvSpPr>
            <a:spLocks noGrp="1"/>
          </p:cNvSpPr>
          <p:nvPr>
            <p:ph type="body" sz="quarter" idx="51"/>
          </p:nvPr>
        </p:nvSpPr>
        <p:spPr/>
        <p:txBody>
          <a:bodyPr/>
          <a:lstStyle/>
          <a:p>
            <a:r>
              <a:rPr kumimoji="1" lang="en-US" altLang="ja-JP"/>
              <a:t>2.4</a:t>
            </a:r>
            <a:endParaRPr kumimoji="1" lang="ja-JP" altLang="en-US"/>
          </a:p>
        </p:txBody>
      </p:sp>
      <p:sp>
        <p:nvSpPr>
          <p:cNvPr id="10" name="テキスト プレースホルダー 9">
            <a:extLst>
              <a:ext uri="{FF2B5EF4-FFF2-40B4-BE49-F238E27FC236}">
                <a16:creationId xmlns:a16="http://schemas.microsoft.com/office/drawing/2014/main" id="{CC16351A-67FC-2E10-8F56-E3E2F14FE1BF}"/>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977CED77-38AB-CC65-1796-A208686E43E3}"/>
              </a:ext>
            </a:extLst>
          </p:cNvPr>
          <p:cNvSpPr>
            <a:spLocks noGrp="1"/>
          </p:cNvSpPr>
          <p:nvPr>
            <p:ph type="body" sz="quarter" idx="53"/>
          </p:nvPr>
        </p:nvSpPr>
        <p:spPr/>
        <p:txBody>
          <a:bodyPr/>
          <a:lstStyle/>
          <a:p>
            <a:r>
              <a:rPr kumimoji="1" lang="en-US" altLang="ja-JP" sz="1800"/>
              <a:t>8</a:t>
            </a:r>
            <a:endParaRPr kumimoji="1" lang="ja-JP" altLang="en-US" sz="1800"/>
          </a:p>
        </p:txBody>
      </p:sp>
      <p:sp>
        <p:nvSpPr>
          <p:cNvPr id="12" name="テキスト プレースホルダー 11">
            <a:extLst>
              <a:ext uri="{FF2B5EF4-FFF2-40B4-BE49-F238E27FC236}">
                <a16:creationId xmlns:a16="http://schemas.microsoft.com/office/drawing/2014/main" id="{C61027E0-6A45-9A5E-81BD-F63AE054313A}"/>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7308FA81-1AF9-4BD5-D546-697CA4B37269}"/>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当たり前を疑い、客観的に考える</a:t>
            </a:r>
            <a:r>
              <a:rPr kumimoji="1" lang="en-US" altLang="ja-JP" u="sng">
                <a:solidFill>
                  <a:srgbClr val="0000FF"/>
                </a:solidFill>
              </a:rPr>
              <a:t>】</a:t>
            </a:r>
            <a:r>
              <a:rPr kumimoji="1" lang="ja-JP" altLang="en-US" u="sng">
                <a:solidFill>
                  <a:srgbClr val="0000FF"/>
                </a:solidFill>
              </a:rPr>
              <a:t>クリティカルシンキングの基本マスターコース</a:t>
            </a:r>
          </a:p>
        </p:txBody>
      </p:sp>
      <p:sp>
        <p:nvSpPr>
          <p:cNvPr id="14" name="テキスト プレースホルダー 13">
            <a:extLst>
              <a:ext uri="{FF2B5EF4-FFF2-40B4-BE49-F238E27FC236}">
                <a16:creationId xmlns:a16="http://schemas.microsoft.com/office/drawing/2014/main" id="{E1A851CA-937C-952A-6512-9713193B5BAC}"/>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729B581E-B8C7-492A-EF9A-513B511161E5}"/>
              </a:ext>
            </a:extLst>
          </p:cNvPr>
          <p:cNvSpPr>
            <a:spLocks noGrp="1"/>
          </p:cNvSpPr>
          <p:nvPr>
            <p:ph type="body" sz="quarter" idx="57"/>
          </p:nvPr>
        </p:nvSpPr>
        <p:spPr/>
        <p:txBody>
          <a:bodyPr/>
          <a:lstStyle/>
          <a:p>
            <a:r>
              <a:rPr kumimoji="1" lang="en-US" altLang="ja-JP"/>
              <a:t>2.2</a:t>
            </a:r>
            <a:endParaRPr kumimoji="1" lang="ja-JP" altLang="en-US"/>
          </a:p>
        </p:txBody>
      </p:sp>
      <p:sp>
        <p:nvSpPr>
          <p:cNvPr id="16" name="テキスト プレースホルダー 15">
            <a:extLst>
              <a:ext uri="{FF2B5EF4-FFF2-40B4-BE49-F238E27FC236}">
                <a16:creationId xmlns:a16="http://schemas.microsoft.com/office/drawing/2014/main" id="{9D90F511-952D-1101-0513-7133968D0C40}"/>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B3144916-8575-E8F4-22B6-D23D27191E4A}"/>
              </a:ext>
            </a:extLst>
          </p:cNvPr>
          <p:cNvSpPr>
            <a:spLocks noGrp="1"/>
          </p:cNvSpPr>
          <p:nvPr>
            <p:ph type="body" sz="quarter" idx="59"/>
          </p:nvPr>
        </p:nvSpPr>
        <p:spPr/>
        <p:txBody>
          <a:bodyPr/>
          <a:lstStyle/>
          <a:p>
            <a:r>
              <a:rPr kumimoji="1" lang="en-US" altLang="ja-JP" sz="1800"/>
              <a:t>9</a:t>
            </a:r>
            <a:endParaRPr kumimoji="1" lang="ja-JP" altLang="en-US" sz="1800"/>
          </a:p>
        </p:txBody>
      </p:sp>
      <p:sp>
        <p:nvSpPr>
          <p:cNvPr id="18" name="テキスト プレースホルダー 17">
            <a:extLst>
              <a:ext uri="{FF2B5EF4-FFF2-40B4-BE49-F238E27FC236}">
                <a16:creationId xmlns:a16="http://schemas.microsoft.com/office/drawing/2014/main" id="{D736E575-0917-64A8-B247-05FE5C1AED24}"/>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0A04765C-1EDD-E539-5797-04CA7AD7F1FE}"/>
              </a:ext>
            </a:extLst>
          </p:cNvPr>
          <p:cNvSpPr>
            <a:spLocks noGrp="1"/>
          </p:cNvSpPr>
          <p:nvPr>
            <p:ph type="body" sz="quarter" idx="61"/>
          </p:nvPr>
        </p:nvSpPr>
        <p:spPr/>
        <p:txBody>
          <a:bodyPr/>
          <a:lstStyle/>
          <a:p>
            <a:r>
              <a:rPr kumimoji="1" lang="en-US" altLang="ja-JP" u="sng">
                <a:solidFill>
                  <a:srgbClr val="0000FF"/>
                </a:solidFill>
              </a:rPr>
              <a:t>【</a:t>
            </a:r>
            <a:r>
              <a:rPr kumimoji="1" lang="ja-JP" altLang="en-US" u="sng">
                <a:solidFill>
                  <a:srgbClr val="0000FF"/>
                </a:solidFill>
              </a:rPr>
              <a:t>正しく聞き、伝える</a:t>
            </a:r>
            <a:r>
              <a:rPr kumimoji="1" lang="en-US" altLang="ja-JP" u="sng">
                <a:solidFill>
                  <a:srgbClr val="0000FF"/>
                </a:solidFill>
              </a:rPr>
              <a:t>】</a:t>
            </a:r>
            <a:r>
              <a:rPr kumimoji="1" lang="ja-JP" altLang="en-US" u="sng">
                <a:solidFill>
                  <a:srgbClr val="0000FF"/>
                </a:solidFill>
              </a:rPr>
              <a:t>ビジネス・コミュニケーションの基本マスターコース（</a:t>
            </a:r>
            <a:r>
              <a:rPr kumimoji="1" lang="en-US" altLang="ja-JP" u="sng">
                <a:solidFill>
                  <a:srgbClr val="0000FF"/>
                </a:solidFill>
              </a:rPr>
              <a:t>PowerPoint, Word </a:t>
            </a:r>
            <a:r>
              <a:rPr kumimoji="1" lang="ja-JP" altLang="en-US" u="sng">
                <a:solidFill>
                  <a:srgbClr val="0000FF"/>
                </a:solidFill>
              </a:rPr>
              <a:t>テンプレ付き）</a:t>
            </a:r>
          </a:p>
        </p:txBody>
      </p:sp>
      <p:sp>
        <p:nvSpPr>
          <p:cNvPr id="20" name="テキスト プレースホルダー 19">
            <a:extLst>
              <a:ext uri="{FF2B5EF4-FFF2-40B4-BE49-F238E27FC236}">
                <a16:creationId xmlns:a16="http://schemas.microsoft.com/office/drawing/2014/main" id="{B75031D9-8296-CE1B-385D-6C7D3DAF881F}"/>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D0FED0DA-B519-1FE1-9278-D9CEDEA0A365}"/>
              </a:ext>
            </a:extLst>
          </p:cNvPr>
          <p:cNvSpPr>
            <a:spLocks noGrp="1"/>
          </p:cNvSpPr>
          <p:nvPr>
            <p:ph type="body" sz="quarter" idx="63"/>
          </p:nvPr>
        </p:nvSpPr>
        <p:spPr/>
        <p:txBody>
          <a:bodyPr/>
          <a:lstStyle/>
          <a:p>
            <a:r>
              <a:rPr kumimoji="1" lang="en-US" altLang="ja-JP"/>
              <a:t>4.7</a:t>
            </a:r>
            <a:endParaRPr kumimoji="1" lang="ja-JP" altLang="en-US"/>
          </a:p>
        </p:txBody>
      </p:sp>
      <p:sp>
        <p:nvSpPr>
          <p:cNvPr id="22" name="テキスト プレースホルダー 21">
            <a:extLst>
              <a:ext uri="{FF2B5EF4-FFF2-40B4-BE49-F238E27FC236}">
                <a16:creationId xmlns:a16="http://schemas.microsoft.com/office/drawing/2014/main" id="{2C011962-9CA6-1FB3-E659-234927EB6F7C}"/>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03578D62-7DFB-A676-5A2A-9AA96CA97E9D}"/>
              </a:ext>
            </a:extLst>
          </p:cNvPr>
          <p:cNvSpPr>
            <a:spLocks noGrp="1"/>
          </p:cNvSpPr>
          <p:nvPr>
            <p:ph type="body" sz="quarter" idx="65"/>
          </p:nvPr>
        </p:nvSpPr>
        <p:spPr/>
        <p:txBody>
          <a:bodyPr/>
          <a:lstStyle/>
          <a:p>
            <a:r>
              <a:rPr kumimoji="1" lang="en-US" altLang="ja-JP" sz="1800"/>
              <a:t>10</a:t>
            </a:r>
            <a:endParaRPr kumimoji="1" lang="ja-JP" altLang="en-US" sz="1800"/>
          </a:p>
        </p:txBody>
      </p:sp>
      <p:sp>
        <p:nvSpPr>
          <p:cNvPr id="24" name="テキスト プレースホルダー 23">
            <a:extLst>
              <a:ext uri="{FF2B5EF4-FFF2-40B4-BE49-F238E27FC236}">
                <a16:creationId xmlns:a16="http://schemas.microsoft.com/office/drawing/2014/main" id="{34F787C7-B43D-B89F-BE66-CFA9752D8A9C}"/>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AE8A5BAA-2835-4D3C-7DFC-3562AEA5C535}"/>
              </a:ext>
            </a:extLst>
          </p:cNvPr>
          <p:cNvSpPr>
            <a:spLocks noGrp="1"/>
          </p:cNvSpPr>
          <p:nvPr>
            <p:ph type="body" sz="quarter" idx="67"/>
          </p:nvPr>
        </p:nvSpPr>
        <p:spPr/>
        <p:txBody>
          <a:bodyPr/>
          <a:lstStyle/>
          <a:p>
            <a:r>
              <a:rPr kumimoji="1" lang="en-US" altLang="ja-JP" u="sng">
                <a:solidFill>
                  <a:srgbClr val="0000FF"/>
                </a:solidFill>
              </a:rPr>
              <a:t>【</a:t>
            </a:r>
            <a:r>
              <a:rPr kumimoji="1" lang="ja-JP" altLang="en-US" u="sng">
                <a:solidFill>
                  <a:srgbClr val="0000FF"/>
                </a:solidFill>
              </a:rPr>
              <a:t>チームメンバー＆リーダー対象</a:t>
            </a:r>
            <a:r>
              <a:rPr kumimoji="1" lang="en-US" altLang="ja-JP" u="sng">
                <a:solidFill>
                  <a:srgbClr val="0000FF"/>
                </a:solidFill>
              </a:rPr>
              <a:t>】</a:t>
            </a:r>
            <a:r>
              <a:rPr kumimoji="1" lang="ja-JP" altLang="en-US" u="sng">
                <a:solidFill>
                  <a:srgbClr val="0000FF"/>
                </a:solidFill>
              </a:rPr>
              <a:t>チームビルディング基礎講座　～時代の変化に適応し、進化する組織づくり～</a:t>
            </a:r>
          </a:p>
        </p:txBody>
      </p:sp>
      <p:sp>
        <p:nvSpPr>
          <p:cNvPr id="26" name="テキスト プレースホルダー 25">
            <a:extLst>
              <a:ext uri="{FF2B5EF4-FFF2-40B4-BE49-F238E27FC236}">
                <a16:creationId xmlns:a16="http://schemas.microsoft.com/office/drawing/2014/main" id="{9F0C5FB8-6E1A-A9DB-9033-CE70E3C3089C}"/>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DA9A4073-7336-DAE4-6980-4C625957ABF5}"/>
              </a:ext>
            </a:extLst>
          </p:cNvPr>
          <p:cNvSpPr>
            <a:spLocks noGrp="1"/>
          </p:cNvSpPr>
          <p:nvPr>
            <p:ph type="body" sz="quarter" idx="69"/>
          </p:nvPr>
        </p:nvSpPr>
        <p:spPr/>
        <p:txBody>
          <a:bodyPr/>
          <a:lstStyle/>
          <a:p>
            <a:r>
              <a:rPr kumimoji="1" lang="en-US" altLang="ja-JP"/>
              <a:t>3.6</a:t>
            </a:r>
            <a:endParaRPr kumimoji="1" lang="ja-JP" altLang="en-US"/>
          </a:p>
        </p:txBody>
      </p:sp>
      <p:sp>
        <p:nvSpPr>
          <p:cNvPr id="28" name="テキスト プレースホルダー 27">
            <a:extLst>
              <a:ext uri="{FF2B5EF4-FFF2-40B4-BE49-F238E27FC236}">
                <a16:creationId xmlns:a16="http://schemas.microsoft.com/office/drawing/2014/main" id="{8A2251A7-C77F-B1E3-00DC-DADEB4AEF673}"/>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E3DF5C6B-3F2F-C158-81C7-6E2B1565318F}"/>
              </a:ext>
            </a:extLst>
          </p:cNvPr>
          <p:cNvSpPr>
            <a:spLocks noGrp="1"/>
          </p:cNvSpPr>
          <p:nvPr>
            <p:ph type="body" sz="quarter" idx="71"/>
          </p:nvPr>
        </p:nvSpPr>
        <p:spPr/>
        <p:txBody>
          <a:bodyPr/>
          <a:lstStyle/>
          <a:p>
            <a:r>
              <a:rPr kumimoji="1" lang="en-US" altLang="ja-JP" sz="1800"/>
              <a:t>11</a:t>
            </a:r>
            <a:endParaRPr kumimoji="1" lang="ja-JP" altLang="en-US" sz="1800"/>
          </a:p>
        </p:txBody>
      </p:sp>
      <p:sp>
        <p:nvSpPr>
          <p:cNvPr id="30" name="テキスト プレースホルダー 29">
            <a:extLst>
              <a:ext uri="{FF2B5EF4-FFF2-40B4-BE49-F238E27FC236}">
                <a16:creationId xmlns:a16="http://schemas.microsoft.com/office/drawing/2014/main" id="{B7FB52A3-4D3B-F4E3-ECD0-9280208F1571}"/>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EF471F0E-C5C2-F779-1831-40DCBAC15F27}"/>
              </a:ext>
            </a:extLst>
          </p:cNvPr>
          <p:cNvSpPr>
            <a:spLocks noGrp="1"/>
          </p:cNvSpPr>
          <p:nvPr>
            <p:ph type="body" sz="quarter" idx="73"/>
          </p:nvPr>
        </p:nvSpPr>
        <p:spPr/>
        <p:txBody>
          <a:bodyPr/>
          <a:lstStyle/>
          <a:p>
            <a:r>
              <a:rPr kumimoji="1" lang="ja-JP" altLang="en-US" u="sng">
                <a:solidFill>
                  <a:srgbClr val="0000FF"/>
                </a:solidFill>
              </a:rPr>
              <a:t>自分らしい働き方を実現しよう！キャリアデザインのはじめ方　</a:t>
            </a:r>
            <a:r>
              <a:rPr kumimoji="1" lang="en-US" altLang="ja-JP" u="sng">
                <a:solidFill>
                  <a:srgbClr val="0000FF"/>
                </a:solidFill>
              </a:rPr>
              <a:t>~</a:t>
            </a:r>
            <a:r>
              <a:rPr kumimoji="1" lang="ja-JP" altLang="en-US" u="sng">
                <a:solidFill>
                  <a:srgbClr val="0000FF"/>
                </a:solidFill>
              </a:rPr>
              <a:t>スキルアップやリスキリングの方向性を決めるために考えたいこと</a:t>
            </a:r>
          </a:p>
        </p:txBody>
      </p:sp>
      <p:sp>
        <p:nvSpPr>
          <p:cNvPr id="32" name="テキスト プレースホルダー 31">
            <a:extLst>
              <a:ext uri="{FF2B5EF4-FFF2-40B4-BE49-F238E27FC236}">
                <a16:creationId xmlns:a16="http://schemas.microsoft.com/office/drawing/2014/main" id="{9BC171F0-1876-A47E-192E-FA908E07CA43}"/>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33408FAA-EFC9-8212-C91D-7DB269C5D0E4}"/>
              </a:ext>
            </a:extLst>
          </p:cNvPr>
          <p:cNvSpPr>
            <a:spLocks noGrp="1"/>
          </p:cNvSpPr>
          <p:nvPr>
            <p:ph type="body" sz="quarter" idx="75"/>
          </p:nvPr>
        </p:nvSpPr>
        <p:spPr/>
        <p:txBody>
          <a:bodyPr/>
          <a:lstStyle/>
          <a:p>
            <a:r>
              <a:rPr kumimoji="1" lang="en-US" altLang="ja-JP"/>
              <a:t>3.1</a:t>
            </a:r>
            <a:endParaRPr kumimoji="1" lang="ja-JP" altLang="en-US"/>
          </a:p>
        </p:txBody>
      </p:sp>
      <p:sp>
        <p:nvSpPr>
          <p:cNvPr id="34" name="テキスト プレースホルダー 33">
            <a:extLst>
              <a:ext uri="{FF2B5EF4-FFF2-40B4-BE49-F238E27FC236}">
                <a16:creationId xmlns:a16="http://schemas.microsoft.com/office/drawing/2014/main" id="{3F047E8E-953A-CFC2-6EE6-F3C87ED0FB9A}"/>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E41B9444-CECF-22FF-67D8-3D1135463FB3}"/>
              </a:ext>
            </a:extLst>
          </p:cNvPr>
          <p:cNvSpPr/>
          <p:nvPr/>
        </p:nvSpPr>
        <p:spPr>
          <a:xfrm>
            <a:off x="5109295" y="3922851"/>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1702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5F9E7CE2-DCAE-D90F-5EFC-2C7E92B1021D}"/>
              </a:ext>
            </a:extLst>
          </p:cNvPr>
          <p:cNvSpPr>
            <a:spLocks noGrp="1"/>
          </p:cNvSpPr>
          <p:nvPr>
            <p:ph type="sldNum" idx="10"/>
          </p:nvPr>
        </p:nvSpPr>
        <p:spPr/>
        <p:txBody>
          <a:bodyPr/>
          <a:lstStyle/>
          <a:p>
            <a:fld id="{00000000-1234-1234-1234-123412341234}" type="slidenum">
              <a:rPr lang="en" smtClean="0"/>
              <a:pPr/>
              <a:t>21</a:t>
            </a:fld>
            <a:endParaRPr lang="en"/>
          </a:p>
        </p:txBody>
      </p:sp>
      <p:sp>
        <p:nvSpPr>
          <p:cNvPr id="4" name="タイトル 3">
            <a:extLst>
              <a:ext uri="{FF2B5EF4-FFF2-40B4-BE49-F238E27FC236}">
                <a16:creationId xmlns:a16="http://schemas.microsoft.com/office/drawing/2014/main" id="{6F4EE435-6DEE-159D-F447-E17FEADDBC58}"/>
              </a:ext>
            </a:extLst>
          </p:cNvPr>
          <p:cNvSpPr>
            <a:spLocks noGrp="1"/>
          </p:cNvSpPr>
          <p:nvPr>
            <p:ph type="title"/>
          </p:nvPr>
        </p:nvSpPr>
        <p:spPr/>
        <p:txBody>
          <a:bodyPr/>
          <a:lstStyle/>
          <a:p>
            <a:r>
              <a:rPr kumimoji="1" lang="ja-JP" altLang="en-US"/>
              <a:t>③</a:t>
            </a:r>
            <a:r>
              <a:rPr kumimoji="1" lang="ja-JP" altLang="en-US" smtClean="0"/>
              <a:t>事務</a:t>
            </a:r>
            <a:r>
              <a:rPr kumimoji="1" lang="ja-JP" altLang="en-US" dirty="0"/>
              <a:t>・</a:t>
            </a:r>
            <a:r>
              <a:rPr kumimoji="1" lang="en-US" altLang="ja-JP" dirty="0"/>
              <a:t>OA</a:t>
            </a:r>
            <a:r>
              <a:rPr kumimoji="1" lang="ja-JP" altLang="en-US" dirty="0"/>
              <a:t>スキルコース（個人利用者様向け）</a:t>
            </a:r>
          </a:p>
        </p:txBody>
      </p:sp>
      <p:sp>
        <p:nvSpPr>
          <p:cNvPr id="5" name="テキスト プレースホルダー 4">
            <a:extLst>
              <a:ext uri="{FF2B5EF4-FFF2-40B4-BE49-F238E27FC236}">
                <a16:creationId xmlns:a16="http://schemas.microsoft.com/office/drawing/2014/main" id="{410AB78C-57F5-1EB6-C175-591F3EA9BF51}"/>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1A1B5AB8-38A1-CE0F-4D90-2411327EFD0F}"/>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F479F8F2-C319-809A-E386-2520C19FC893}"/>
              </a:ext>
            </a:extLst>
          </p:cNvPr>
          <p:cNvSpPr>
            <a:spLocks noGrp="1"/>
          </p:cNvSpPr>
          <p:nvPr>
            <p:ph type="body" sz="quarter" idx="49"/>
          </p:nvPr>
        </p:nvSpPr>
        <p:spPr/>
        <p:txBody>
          <a:bodyPr/>
          <a:lstStyle/>
          <a:p>
            <a:r>
              <a:rPr kumimoji="1" lang="ja-JP" altLang="en-US" u="sng">
                <a:solidFill>
                  <a:srgbClr val="0000FF"/>
                </a:solidFill>
              </a:rPr>
              <a:t>職場で困ったときも怖くない！ 自分で解決する力を身につけるための事例で学ぶ</a:t>
            </a:r>
            <a:r>
              <a:rPr kumimoji="1" lang="en-US" altLang="ja-JP" u="sng">
                <a:solidFill>
                  <a:srgbClr val="0000FF"/>
                </a:solidFill>
              </a:rPr>
              <a:t>IT</a:t>
            </a:r>
            <a:r>
              <a:rPr kumimoji="1" lang="ja-JP" altLang="en-US" u="sng">
                <a:solidFill>
                  <a:srgbClr val="0000FF"/>
                </a:solidFill>
              </a:rPr>
              <a:t>入門講座</a:t>
            </a:r>
          </a:p>
        </p:txBody>
      </p:sp>
      <p:sp>
        <p:nvSpPr>
          <p:cNvPr id="8" name="テキスト プレースホルダー 7">
            <a:extLst>
              <a:ext uri="{FF2B5EF4-FFF2-40B4-BE49-F238E27FC236}">
                <a16:creationId xmlns:a16="http://schemas.microsoft.com/office/drawing/2014/main" id="{60D01C0F-CA10-F40E-2F18-7402D5107E0A}"/>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3912B55B-4E54-40B7-2D55-33CF8506F1DE}"/>
              </a:ext>
            </a:extLst>
          </p:cNvPr>
          <p:cNvSpPr>
            <a:spLocks noGrp="1"/>
          </p:cNvSpPr>
          <p:nvPr>
            <p:ph type="body" sz="quarter" idx="51"/>
          </p:nvPr>
        </p:nvSpPr>
        <p:spPr/>
        <p:txBody>
          <a:bodyPr/>
          <a:lstStyle/>
          <a:p>
            <a:r>
              <a:rPr kumimoji="1" lang="en-US" altLang="ja-JP"/>
              <a:t>1.8</a:t>
            </a:r>
            <a:endParaRPr kumimoji="1" lang="ja-JP" altLang="en-US"/>
          </a:p>
        </p:txBody>
      </p:sp>
      <p:sp>
        <p:nvSpPr>
          <p:cNvPr id="10" name="テキスト プレースホルダー 9">
            <a:extLst>
              <a:ext uri="{FF2B5EF4-FFF2-40B4-BE49-F238E27FC236}">
                <a16:creationId xmlns:a16="http://schemas.microsoft.com/office/drawing/2014/main" id="{740ADC91-3FBD-3168-0D89-CD18AF7D38C1}"/>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FAE3E49A-A1F4-94F8-E9B1-C8AAE43E9A12}"/>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E0604531-6315-E3A6-6017-0BEBF0549314}"/>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818FD5F7-DA4B-1D15-AAD4-FC6219C4B209}"/>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初心者から上級者まで</a:t>
            </a:r>
            <a:r>
              <a:rPr kumimoji="1" lang="en-US" altLang="ja-JP" u="sng">
                <a:solidFill>
                  <a:srgbClr val="0000FF"/>
                </a:solidFill>
              </a:rPr>
              <a:t>】</a:t>
            </a:r>
            <a:r>
              <a:rPr kumimoji="1" lang="ja-JP" altLang="en-US" u="sng">
                <a:solidFill>
                  <a:srgbClr val="0000FF"/>
                </a:solidFill>
              </a:rPr>
              <a:t>１日で学べる </a:t>
            </a:r>
            <a:r>
              <a:rPr kumimoji="1" lang="en-US" altLang="ja-JP" u="sng">
                <a:solidFill>
                  <a:srgbClr val="0000FF"/>
                </a:solidFill>
              </a:rPr>
              <a:t>Word </a:t>
            </a:r>
            <a:r>
              <a:rPr kumimoji="1" lang="ja-JP" altLang="en-US" u="sng">
                <a:solidFill>
                  <a:srgbClr val="0000FF"/>
                </a:solidFill>
              </a:rPr>
              <a:t>の教科書マスターコース</a:t>
            </a:r>
          </a:p>
        </p:txBody>
      </p:sp>
      <p:sp>
        <p:nvSpPr>
          <p:cNvPr id="14" name="テキスト プレースホルダー 13">
            <a:extLst>
              <a:ext uri="{FF2B5EF4-FFF2-40B4-BE49-F238E27FC236}">
                <a16:creationId xmlns:a16="http://schemas.microsoft.com/office/drawing/2014/main" id="{9346F060-23EB-5B1F-E8C7-7FA4FD15CD69}"/>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0C50E9A1-A0A2-4172-1D02-3FC380CC8FBA}"/>
              </a:ext>
            </a:extLst>
          </p:cNvPr>
          <p:cNvSpPr>
            <a:spLocks noGrp="1"/>
          </p:cNvSpPr>
          <p:nvPr>
            <p:ph type="body" sz="quarter" idx="57"/>
          </p:nvPr>
        </p:nvSpPr>
        <p:spPr/>
        <p:txBody>
          <a:bodyPr/>
          <a:lstStyle/>
          <a:p>
            <a:r>
              <a:rPr kumimoji="1" lang="en-US" altLang="ja-JP"/>
              <a:t>9.1</a:t>
            </a:r>
            <a:endParaRPr kumimoji="1" lang="ja-JP" altLang="en-US"/>
          </a:p>
        </p:txBody>
      </p:sp>
      <p:sp>
        <p:nvSpPr>
          <p:cNvPr id="16" name="テキスト プレースホルダー 15">
            <a:extLst>
              <a:ext uri="{FF2B5EF4-FFF2-40B4-BE49-F238E27FC236}">
                <a16:creationId xmlns:a16="http://schemas.microsoft.com/office/drawing/2014/main" id="{B5B500F2-EE98-A700-E31A-9B8872408A6F}"/>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8B12782B-51DE-5A05-7B37-856867DE0832}"/>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B4663ABB-0C7E-4275-7099-A9737C916198}"/>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24DC19DE-F118-32AD-5D96-798D57019A9D}"/>
              </a:ext>
            </a:extLst>
          </p:cNvPr>
          <p:cNvSpPr>
            <a:spLocks noGrp="1"/>
          </p:cNvSpPr>
          <p:nvPr>
            <p:ph type="body" sz="quarter" idx="61"/>
          </p:nvPr>
        </p:nvSpPr>
        <p:spPr/>
        <p:txBody>
          <a:bodyPr/>
          <a:lstStyle/>
          <a:p>
            <a:r>
              <a:rPr kumimoji="1" lang="en-US" altLang="ja-JP" u="sng">
                <a:solidFill>
                  <a:srgbClr val="0000FF"/>
                </a:solidFill>
              </a:rPr>
              <a:t>【</a:t>
            </a:r>
            <a:r>
              <a:rPr kumimoji="1" lang="ja-JP" altLang="en-US" u="sng">
                <a:solidFill>
                  <a:srgbClr val="0000FF"/>
                </a:solidFill>
              </a:rPr>
              <a:t>初心者から上級者まで</a:t>
            </a:r>
            <a:r>
              <a:rPr kumimoji="1" lang="en-US" altLang="ja-JP" u="sng">
                <a:solidFill>
                  <a:srgbClr val="0000FF"/>
                </a:solidFill>
              </a:rPr>
              <a:t>】</a:t>
            </a:r>
            <a:r>
              <a:rPr kumimoji="1" lang="ja-JP" altLang="en-US" u="sng">
                <a:solidFill>
                  <a:srgbClr val="0000FF"/>
                </a:solidFill>
              </a:rPr>
              <a:t>１日で学べるエクセルの教科書　マスターコース</a:t>
            </a:r>
          </a:p>
        </p:txBody>
      </p:sp>
      <p:sp>
        <p:nvSpPr>
          <p:cNvPr id="20" name="テキスト プレースホルダー 19">
            <a:extLst>
              <a:ext uri="{FF2B5EF4-FFF2-40B4-BE49-F238E27FC236}">
                <a16:creationId xmlns:a16="http://schemas.microsoft.com/office/drawing/2014/main" id="{3E205304-71ED-79F4-BED2-9FD18B0D7412}"/>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878AEC13-0D32-C5B5-C8F0-4801E1F7972C}"/>
              </a:ext>
            </a:extLst>
          </p:cNvPr>
          <p:cNvSpPr>
            <a:spLocks noGrp="1"/>
          </p:cNvSpPr>
          <p:nvPr>
            <p:ph type="body" sz="quarter" idx="63"/>
          </p:nvPr>
        </p:nvSpPr>
        <p:spPr/>
        <p:txBody>
          <a:bodyPr/>
          <a:lstStyle/>
          <a:p>
            <a:r>
              <a:rPr kumimoji="1" lang="en-US" altLang="ja-JP"/>
              <a:t>9.4</a:t>
            </a:r>
            <a:endParaRPr kumimoji="1" lang="ja-JP" altLang="en-US"/>
          </a:p>
        </p:txBody>
      </p:sp>
      <p:sp>
        <p:nvSpPr>
          <p:cNvPr id="22" name="テキスト プレースホルダー 21">
            <a:extLst>
              <a:ext uri="{FF2B5EF4-FFF2-40B4-BE49-F238E27FC236}">
                <a16:creationId xmlns:a16="http://schemas.microsoft.com/office/drawing/2014/main" id="{CE2CA56A-4D45-E22D-19FF-AD2DAC73F330}"/>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8026AC0A-FF41-7E35-7550-377F5E5A3DDF}"/>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362DF530-1277-B7DB-3560-335AE3BEF4FA}"/>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044965A1-342B-64AF-9E0F-0C162198016B}"/>
              </a:ext>
            </a:extLst>
          </p:cNvPr>
          <p:cNvSpPr>
            <a:spLocks noGrp="1"/>
          </p:cNvSpPr>
          <p:nvPr>
            <p:ph type="body" sz="quarter" idx="67"/>
          </p:nvPr>
        </p:nvSpPr>
        <p:spPr/>
        <p:txBody>
          <a:bodyPr/>
          <a:lstStyle/>
          <a:p>
            <a:r>
              <a:rPr kumimoji="1" lang="en-US" altLang="ja-JP" u="sng">
                <a:solidFill>
                  <a:srgbClr val="0000FF"/>
                </a:solidFill>
              </a:rPr>
              <a:t>【</a:t>
            </a:r>
            <a:r>
              <a:rPr kumimoji="1" lang="ja-JP" altLang="en-US" u="sng">
                <a:solidFill>
                  <a:srgbClr val="0000FF"/>
                </a:solidFill>
              </a:rPr>
              <a:t>初心者から上級者まで</a:t>
            </a:r>
            <a:r>
              <a:rPr kumimoji="1" lang="en-US" altLang="ja-JP" u="sng">
                <a:solidFill>
                  <a:srgbClr val="0000FF"/>
                </a:solidFill>
              </a:rPr>
              <a:t>】</a:t>
            </a:r>
            <a:r>
              <a:rPr kumimoji="1" lang="ja-JP" altLang="en-US" u="sng">
                <a:solidFill>
                  <a:srgbClr val="0000FF"/>
                </a:solidFill>
              </a:rPr>
              <a:t>１日で学べるパワーポイントの教科書マスターコース</a:t>
            </a:r>
          </a:p>
        </p:txBody>
      </p:sp>
      <p:sp>
        <p:nvSpPr>
          <p:cNvPr id="26" name="テキスト プレースホルダー 25">
            <a:extLst>
              <a:ext uri="{FF2B5EF4-FFF2-40B4-BE49-F238E27FC236}">
                <a16:creationId xmlns:a16="http://schemas.microsoft.com/office/drawing/2014/main" id="{A806152A-024D-6F8C-300F-52FA68FAB6C8}"/>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2A07CAB8-2487-DBCF-AF57-1F4F22737C4B}"/>
              </a:ext>
            </a:extLst>
          </p:cNvPr>
          <p:cNvSpPr>
            <a:spLocks noGrp="1"/>
          </p:cNvSpPr>
          <p:nvPr>
            <p:ph type="body" sz="quarter" idx="69"/>
          </p:nvPr>
        </p:nvSpPr>
        <p:spPr/>
        <p:txBody>
          <a:bodyPr/>
          <a:lstStyle/>
          <a:p>
            <a:r>
              <a:rPr kumimoji="1" lang="en-US" altLang="ja-JP"/>
              <a:t>10.2</a:t>
            </a:r>
            <a:endParaRPr kumimoji="1" lang="ja-JP" altLang="en-US"/>
          </a:p>
        </p:txBody>
      </p:sp>
      <p:sp>
        <p:nvSpPr>
          <p:cNvPr id="28" name="テキスト プレースホルダー 27">
            <a:extLst>
              <a:ext uri="{FF2B5EF4-FFF2-40B4-BE49-F238E27FC236}">
                <a16:creationId xmlns:a16="http://schemas.microsoft.com/office/drawing/2014/main" id="{C871378F-8F6F-8E9E-10F2-A5B949CF274A}"/>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5378F6B3-C1B4-09EC-D5CF-FE16B31630DB}"/>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DE0D3280-D44C-0B2D-7B3E-EBD7518D6AC8}"/>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FBF59ABA-82C4-9179-4BA5-D906FC19D591}"/>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ひぐま流</a:t>
            </a:r>
            <a:r>
              <a:rPr kumimoji="1" lang="en-US" altLang="ja-JP" u="sng">
                <a:solidFill>
                  <a:srgbClr val="0000FF"/>
                </a:solidFill>
              </a:rPr>
              <a:t>】</a:t>
            </a:r>
            <a:r>
              <a:rPr kumimoji="1" lang="ja-JP" altLang="en-US" u="sng">
                <a:solidFill>
                  <a:srgbClr val="0000FF"/>
                </a:solidFill>
              </a:rPr>
              <a:t>どう作れば良いかもう悩まない！考える地力を養う はじめての</a:t>
            </a:r>
            <a:r>
              <a:rPr kumimoji="1" lang="en-US" altLang="ja-JP" u="sng">
                <a:solidFill>
                  <a:srgbClr val="0000FF"/>
                </a:solidFill>
              </a:rPr>
              <a:t>Excel</a:t>
            </a:r>
            <a:r>
              <a:rPr kumimoji="1" lang="ja-JP" altLang="en-US" u="sng">
                <a:solidFill>
                  <a:srgbClr val="0000FF"/>
                </a:solidFill>
              </a:rPr>
              <a:t>マクロ</a:t>
            </a:r>
            <a:r>
              <a:rPr kumimoji="1" lang="en-US" altLang="ja-JP" u="sng">
                <a:solidFill>
                  <a:srgbClr val="0000FF"/>
                </a:solidFill>
              </a:rPr>
              <a:t>(VBA</a:t>
            </a:r>
            <a:r>
              <a:rPr kumimoji="1" lang="ja-JP" altLang="en-US" u="sng">
                <a:solidFill>
                  <a:srgbClr val="0000FF"/>
                </a:solidFill>
              </a:rPr>
              <a:t>プログラミング</a:t>
            </a:r>
            <a:r>
              <a:rPr kumimoji="1" lang="en-US" altLang="ja-JP" u="sng">
                <a:solidFill>
                  <a:srgbClr val="0000FF"/>
                </a:solidFill>
              </a:rPr>
              <a:t>) </a:t>
            </a:r>
            <a:r>
              <a:rPr kumimoji="1" lang="ja-JP" altLang="en-US" u="sng">
                <a:solidFill>
                  <a:srgbClr val="0000FF"/>
                </a:solidFill>
              </a:rPr>
              <a:t>入門</a:t>
            </a:r>
          </a:p>
        </p:txBody>
      </p:sp>
      <p:sp>
        <p:nvSpPr>
          <p:cNvPr id="32" name="テキスト プレースホルダー 31">
            <a:extLst>
              <a:ext uri="{FF2B5EF4-FFF2-40B4-BE49-F238E27FC236}">
                <a16:creationId xmlns:a16="http://schemas.microsoft.com/office/drawing/2014/main" id="{17B93954-329D-6DFA-1D9E-21FB8C217C0F}"/>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8368F620-3410-FFC6-7896-531D87D011E4}"/>
              </a:ext>
            </a:extLst>
          </p:cNvPr>
          <p:cNvSpPr>
            <a:spLocks noGrp="1"/>
          </p:cNvSpPr>
          <p:nvPr>
            <p:ph type="body" sz="quarter" idx="75"/>
          </p:nvPr>
        </p:nvSpPr>
        <p:spPr/>
        <p:txBody>
          <a:bodyPr/>
          <a:lstStyle/>
          <a:p>
            <a:r>
              <a:rPr kumimoji="1" lang="en-US" altLang="ja-JP"/>
              <a:t>2.1</a:t>
            </a:r>
            <a:endParaRPr kumimoji="1" lang="ja-JP" altLang="en-US"/>
          </a:p>
        </p:txBody>
      </p:sp>
      <p:sp>
        <p:nvSpPr>
          <p:cNvPr id="34" name="テキスト プレースホルダー 33">
            <a:extLst>
              <a:ext uri="{FF2B5EF4-FFF2-40B4-BE49-F238E27FC236}">
                <a16:creationId xmlns:a16="http://schemas.microsoft.com/office/drawing/2014/main" id="{1A1C3B8C-A497-DF86-09C3-368AE6550413}"/>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66C32EDF-FC37-CC13-5F16-27358AAB1202}"/>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DF77C386-36E2-8C5A-1DA8-68C27AF97B4B}"/>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66033071-AEED-A5A3-CBD5-EB57BD2E1873}"/>
              </a:ext>
            </a:extLst>
          </p:cNvPr>
          <p:cNvSpPr>
            <a:spLocks noGrp="1"/>
          </p:cNvSpPr>
          <p:nvPr>
            <p:ph type="body" sz="quarter" idx="79"/>
          </p:nvPr>
        </p:nvSpPr>
        <p:spPr/>
        <p:txBody>
          <a:bodyPr/>
          <a:lstStyle/>
          <a:p>
            <a:r>
              <a:rPr kumimoji="1" lang="en-US" altLang="ja-JP" u="sng">
                <a:solidFill>
                  <a:srgbClr val="0000FF"/>
                </a:solidFill>
              </a:rPr>
              <a:t>【</a:t>
            </a:r>
            <a:r>
              <a:rPr kumimoji="1" lang="ja-JP" altLang="en-US" u="sng">
                <a:solidFill>
                  <a:srgbClr val="0000FF"/>
                </a:solidFill>
              </a:rPr>
              <a:t>累計</a:t>
            </a:r>
            <a:r>
              <a:rPr kumimoji="1" lang="en-US" altLang="ja-JP" u="sng">
                <a:solidFill>
                  <a:srgbClr val="0000FF"/>
                </a:solidFill>
              </a:rPr>
              <a:t>40</a:t>
            </a:r>
            <a:r>
              <a:rPr kumimoji="1" lang="ja-JP" altLang="en-US" u="sng">
                <a:solidFill>
                  <a:srgbClr val="0000FF"/>
                </a:solidFill>
              </a:rPr>
              <a:t>万部著者が教える</a:t>
            </a:r>
            <a:r>
              <a:rPr kumimoji="1" lang="en-US" altLang="ja-JP" u="sng">
                <a:solidFill>
                  <a:srgbClr val="0000FF"/>
                </a:solidFill>
              </a:rPr>
              <a:t>】</a:t>
            </a:r>
            <a:r>
              <a:rPr kumimoji="1" lang="ja-JP" altLang="en-US" u="sng">
                <a:solidFill>
                  <a:srgbClr val="0000FF"/>
                </a:solidFill>
              </a:rPr>
              <a:t>たった</a:t>
            </a:r>
            <a:r>
              <a:rPr kumimoji="1" lang="en-US" altLang="ja-JP" u="sng">
                <a:solidFill>
                  <a:srgbClr val="0000FF"/>
                </a:solidFill>
              </a:rPr>
              <a:t>1</a:t>
            </a:r>
            <a:r>
              <a:rPr kumimoji="1" lang="ja-JP" altLang="en-US" u="sng">
                <a:solidFill>
                  <a:srgbClr val="0000FF"/>
                </a:solidFill>
              </a:rPr>
              <a:t>日で！まったくの初心者でも最短で</a:t>
            </a:r>
            <a:r>
              <a:rPr kumimoji="1" lang="en-US" altLang="ja-JP" u="sng">
                <a:solidFill>
                  <a:srgbClr val="0000FF"/>
                </a:solidFill>
              </a:rPr>
              <a:t>Excel VBA</a:t>
            </a:r>
            <a:r>
              <a:rPr kumimoji="1" lang="ja-JP" altLang="en-US" u="sng">
                <a:solidFill>
                  <a:srgbClr val="0000FF"/>
                </a:solidFill>
              </a:rPr>
              <a:t>を仕事で活用できるようになる講座</a:t>
            </a:r>
          </a:p>
        </p:txBody>
      </p:sp>
      <p:sp>
        <p:nvSpPr>
          <p:cNvPr id="38" name="テキスト プレースホルダー 37">
            <a:extLst>
              <a:ext uri="{FF2B5EF4-FFF2-40B4-BE49-F238E27FC236}">
                <a16:creationId xmlns:a16="http://schemas.microsoft.com/office/drawing/2014/main" id="{DD2EDD8E-A7D7-41A4-C18A-AA1EF90A21C9}"/>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1D6C912B-E4D3-FDFD-17B4-F0F75308EB54}"/>
              </a:ext>
            </a:extLst>
          </p:cNvPr>
          <p:cNvSpPr>
            <a:spLocks noGrp="1"/>
          </p:cNvSpPr>
          <p:nvPr>
            <p:ph type="body" sz="quarter" idx="81"/>
          </p:nvPr>
        </p:nvSpPr>
        <p:spPr/>
        <p:txBody>
          <a:bodyPr/>
          <a:lstStyle/>
          <a:p>
            <a:r>
              <a:rPr kumimoji="1" lang="en-US" altLang="ja-JP"/>
              <a:t>6.3</a:t>
            </a:r>
            <a:endParaRPr kumimoji="1" lang="ja-JP" altLang="en-US"/>
          </a:p>
        </p:txBody>
      </p:sp>
      <p:sp>
        <p:nvSpPr>
          <p:cNvPr id="40" name="テキスト プレースホルダー 39">
            <a:extLst>
              <a:ext uri="{FF2B5EF4-FFF2-40B4-BE49-F238E27FC236}">
                <a16:creationId xmlns:a16="http://schemas.microsoft.com/office/drawing/2014/main" id="{F5F6E043-F2DE-A141-8DD7-A60AE47E900F}"/>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1701869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9CBBC17-48E8-9546-0B57-A3BE90ABBAB6}"/>
              </a:ext>
            </a:extLst>
          </p:cNvPr>
          <p:cNvSpPr>
            <a:spLocks noGrp="1"/>
          </p:cNvSpPr>
          <p:nvPr>
            <p:ph type="sldNum" idx="10"/>
          </p:nvPr>
        </p:nvSpPr>
        <p:spPr/>
        <p:txBody>
          <a:bodyPr/>
          <a:lstStyle/>
          <a:p>
            <a:fld id="{00000000-1234-1234-1234-123412341234}" type="slidenum">
              <a:rPr lang="en" smtClean="0"/>
              <a:pPr/>
              <a:t>22</a:t>
            </a:fld>
            <a:endParaRPr lang="en"/>
          </a:p>
        </p:txBody>
      </p:sp>
      <p:sp>
        <p:nvSpPr>
          <p:cNvPr id="4" name="タイトル 3">
            <a:extLst>
              <a:ext uri="{FF2B5EF4-FFF2-40B4-BE49-F238E27FC236}">
                <a16:creationId xmlns:a16="http://schemas.microsoft.com/office/drawing/2014/main" id="{BED841D4-9645-4211-BA4A-5BE94FE946C4}"/>
              </a:ext>
            </a:extLst>
          </p:cNvPr>
          <p:cNvSpPr>
            <a:spLocks noGrp="1"/>
          </p:cNvSpPr>
          <p:nvPr>
            <p:ph type="title"/>
          </p:nvPr>
        </p:nvSpPr>
        <p:spPr/>
        <p:txBody>
          <a:bodyPr/>
          <a:lstStyle/>
          <a:p>
            <a:r>
              <a:rPr kumimoji="1" lang="ja-JP" altLang="en-US"/>
              <a:t>③</a:t>
            </a:r>
            <a:r>
              <a:rPr kumimoji="1" lang="ja-JP" altLang="en-US" smtClean="0"/>
              <a:t>事務</a:t>
            </a:r>
            <a:r>
              <a:rPr kumimoji="1" lang="ja-JP" altLang="en-US" dirty="0"/>
              <a:t>・</a:t>
            </a:r>
            <a:r>
              <a:rPr kumimoji="1" lang="en-US" altLang="ja-JP" dirty="0"/>
              <a:t>OA</a:t>
            </a:r>
            <a:r>
              <a:rPr kumimoji="1" lang="ja-JP" altLang="en-US" dirty="0"/>
              <a:t>スキルコース（個人利用者様向け）</a:t>
            </a:r>
          </a:p>
        </p:txBody>
      </p:sp>
      <p:sp>
        <p:nvSpPr>
          <p:cNvPr id="5" name="テキスト プレースホルダー 4">
            <a:extLst>
              <a:ext uri="{FF2B5EF4-FFF2-40B4-BE49-F238E27FC236}">
                <a16:creationId xmlns:a16="http://schemas.microsoft.com/office/drawing/2014/main" id="{C783EA46-EC85-724B-246A-736FAAF604B1}"/>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E3E14E5D-AE84-218F-5F4B-B03FA7CBF520}"/>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1718D1C7-3970-EF26-8933-CD985A0CDC44}"/>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マクロで自動化</a:t>
            </a:r>
            <a:r>
              <a:rPr kumimoji="1" lang="en-US" altLang="ja-JP" u="sng">
                <a:solidFill>
                  <a:srgbClr val="0000FF"/>
                </a:solidFill>
              </a:rPr>
              <a:t>】</a:t>
            </a:r>
            <a:r>
              <a:rPr kumimoji="1" lang="ja-JP" altLang="en-US" u="sng">
                <a:solidFill>
                  <a:srgbClr val="0000FF"/>
                </a:solidFill>
              </a:rPr>
              <a:t>大量の </a:t>
            </a:r>
            <a:r>
              <a:rPr kumimoji="1" lang="en-US" altLang="ja-JP" u="sng">
                <a:solidFill>
                  <a:srgbClr val="0000FF"/>
                </a:solidFill>
              </a:rPr>
              <a:t>Excel </a:t>
            </a:r>
            <a:r>
              <a:rPr kumimoji="1" lang="ja-JP" altLang="en-US" u="sng">
                <a:solidFill>
                  <a:srgbClr val="0000FF"/>
                </a:solidFill>
              </a:rPr>
              <a:t>シート、ファイルを作成＆集計する </a:t>
            </a:r>
            <a:r>
              <a:rPr kumimoji="1" lang="en-US" altLang="ja-JP" u="sng">
                <a:solidFill>
                  <a:srgbClr val="0000FF"/>
                </a:solidFill>
              </a:rPr>
              <a:t>VBA </a:t>
            </a:r>
            <a:r>
              <a:rPr kumimoji="1" lang="ja-JP" altLang="en-US" u="sng">
                <a:solidFill>
                  <a:srgbClr val="0000FF"/>
                </a:solidFill>
              </a:rPr>
              <a:t>マスターコース</a:t>
            </a:r>
          </a:p>
        </p:txBody>
      </p:sp>
      <p:sp>
        <p:nvSpPr>
          <p:cNvPr id="8" name="テキスト プレースホルダー 7">
            <a:extLst>
              <a:ext uri="{FF2B5EF4-FFF2-40B4-BE49-F238E27FC236}">
                <a16:creationId xmlns:a16="http://schemas.microsoft.com/office/drawing/2014/main" id="{74C0DD00-0F0D-05AB-1177-94B7BB2D965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31894430-0078-0901-2021-F14C4FD59336}"/>
              </a:ext>
            </a:extLst>
          </p:cNvPr>
          <p:cNvSpPr>
            <a:spLocks noGrp="1"/>
          </p:cNvSpPr>
          <p:nvPr>
            <p:ph type="body" sz="quarter" idx="51"/>
          </p:nvPr>
        </p:nvSpPr>
        <p:spPr/>
        <p:txBody>
          <a:bodyPr/>
          <a:lstStyle/>
          <a:p>
            <a:r>
              <a:rPr kumimoji="1" lang="en-US" altLang="ja-JP"/>
              <a:t>10.7</a:t>
            </a:r>
            <a:endParaRPr kumimoji="1" lang="ja-JP" altLang="en-US"/>
          </a:p>
        </p:txBody>
      </p:sp>
      <p:sp>
        <p:nvSpPr>
          <p:cNvPr id="10" name="テキスト プレースホルダー 9">
            <a:extLst>
              <a:ext uri="{FF2B5EF4-FFF2-40B4-BE49-F238E27FC236}">
                <a16:creationId xmlns:a16="http://schemas.microsoft.com/office/drawing/2014/main" id="{7C3A83EC-0D3F-80C9-ACF2-016EA906C1A4}"/>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7489190E-B121-0DA8-2523-78FA97A412D3}"/>
              </a:ext>
            </a:extLst>
          </p:cNvPr>
          <p:cNvSpPr>
            <a:spLocks noGrp="1"/>
          </p:cNvSpPr>
          <p:nvPr>
            <p:ph type="body" sz="quarter" idx="53"/>
          </p:nvPr>
        </p:nvSpPr>
        <p:spPr/>
        <p:txBody>
          <a:bodyPr/>
          <a:lstStyle/>
          <a:p>
            <a:r>
              <a:rPr kumimoji="1" lang="en-US" altLang="ja-JP" sz="1800"/>
              <a:t>8</a:t>
            </a:r>
            <a:endParaRPr kumimoji="1" lang="ja-JP" altLang="en-US" sz="1800"/>
          </a:p>
        </p:txBody>
      </p:sp>
      <p:sp>
        <p:nvSpPr>
          <p:cNvPr id="12" name="テキスト プレースホルダー 11">
            <a:extLst>
              <a:ext uri="{FF2B5EF4-FFF2-40B4-BE49-F238E27FC236}">
                <a16:creationId xmlns:a16="http://schemas.microsoft.com/office/drawing/2014/main" id="{5884DE64-E795-38D9-3244-18266F230CFF}"/>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1C484E9E-3236-EB00-026A-D32605C9A134}"/>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すぐできる</a:t>
            </a:r>
            <a:r>
              <a:rPr kumimoji="1" lang="en-US" altLang="ja-JP" u="sng">
                <a:solidFill>
                  <a:srgbClr val="0000FF"/>
                </a:solidFill>
              </a:rPr>
              <a:t>PC</a:t>
            </a:r>
            <a:r>
              <a:rPr kumimoji="1" lang="ja-JP" altLang="en-US" u="sng">
                <a:solidFill>
                  <a:srgbClr val="0000FF"/>
                </a:solidFill>
              </a:rPr>
              <a:t>作業の時短化</a:t>
            </a:r>
            <a:r>
              <a:rPr kumimoji="1" lang="en-US" altLang="ja-JP" u="sng">
                <a:solidFill>
                  <a:srgbClr val="0000FF"/>
                </a:solidFill>
              </a:rPr>
              <a:t>】Windows </a:t>
            </a:r>
            <a:r>
              <a:rPr kumimoji="1" lang="ja-JP" altLang="en-US" u="sng">
                <a:solidFill>
                  <a:srgbClr val="0000FF"/>
                </a:solidFill>
              </a:rPr>
              <a:t>便利テクニックの基本マスターコース（ショートカット一覧つき）</a:t>
            </a:r>
          </a:p>
        </p:txBody>
      </p:sp>
      <p:sp>
        <p:nvSpPr>
          <p:cNvPr id="14" name="テキスト プレースホルダー 13">
            <a:extLst>
              <a:ext uri="{FF2B5EF4-FFF2-40B4-BE49-F238E27FC236}">
                <a16:creationId xmlns:a16="http://schemas.microsoft.com/office/drawing/2014/main" id="{71625C51-BA6C-8FDE-1781-F68D3F4565E1}"/>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115728DE-7670-3317-A9BD-2F0CF5663FD9}"/>
              </a:ext>
            </a:extLst>
          </p:cNvPr>
          <p:cNvSpPr>
            <a:spLocks noGrp="1"/>
          </p:cNvSpPr>
          <p:nvPr>
            <p:ph type="body" sz="quarter" idx="57"/>
          </p:nvPr>
        </p:nvSpPr>
        <p:spPr/>
        <p:txBody>
          <a:bodyPr/>
          <a:lstStyle/>
          <a:p>
            <a:r>
              <a:rPr kumimoji="1" lang="en-US" altLang="ja-JP"/>
              <a:t>2.2</a:t>
            </a:r>
            <a:endParaRPr kumimoji="1" lang="ja-JP" altLang="en-US"/>
          </a:p>
        </p:txBody>
      </p:sp>
      <p:sp>
        <p:nvSpPr>
          <p:cNvPr id="16" name="テキスト プレースホルダー 15">
            <a:extLst>
              <a:ext uri="{FF2B5EF4-FFF2-40B4-BE49-F238E27FC236}">
                <a16:creationId xmlns:a16="http://schemas.microsoft.com/office/drawing/2014/main" id="{9A3BA528-6EBC-659F-B585-BBBE8BD4F16B}"/>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19BBBFAE-B410-C4A3-8A98-AA9F3F7E7F0A}"/>
              </a:ext>
            </a:extLst>
          </p:cNvPr>
          <p:cNvSpPr>
            <a:spLocks noGrp="1"/>
          </p:cNvSpPr>
          <p:nvPr>
            <p:ph type="body" sz="quarter" idx="59"/>
          </p:nvPr>
        </p:nvSpPr>
        <p:spPr/>
        <p:txBody>
          <a:bodyPr/>
          <a:lstStyle/>
          <a:p>
            <a:r>
              <a:rPr kumimoji="1" lang="en-US" altLang="ja-JP" sz="1800"/>
              <a:t>9</a:t>
            </a:r>
            <a:endParaRPr kumimoji="1" lang="ja-JP" altLang="en-US" sz="1800"/>
          </a:p>
        </p:txBody>
      </p:sp>
      <p:sp>
        <p:nvSpPr>
          <p:cNvPr id="18" name="テキスト プレースホルダー 17">
            <a:extLst>
              <a:ext uri="{FF2B5EF4-FFF2-40B4-BE49-F238E27FC236}">
                <a16:creationId xmlns:a16="http://schemas.microsoft.com/office/drawing/2014/main" id="{B30E1160-67D7-D326-12FD-61D3FF687B47}"/>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5BA67B64-3B93-4204-653A-5A71E8A9AA49}"/>
              </a:ext>
            </a:extLst>
          </p:cNvPr>
          <p:cNvSpPr>
            <a:spLocks noGrp="1"/>
          </p:cNvSpPr>
          <p:nvPr>
            <p:ph type="body" sz="quarter" idx="61"/>
          </p:nvPr>
        </p:nvSpPr>
        <p:spPr/>
        <p:txBody>
          <a:bodyPr/>
          <a:lstStyle/>
          <a:p>
            <a:r>
              <a:rPr kumimoji="1" lang="en-US" altLang="ja-JP" u="sng">
                <a:solidFill>
                  <a:srgbClr val="0000FF"/>
                </a:solidFill>
              </a:rPr>
              <a:t>【 </a:t>
            </a:r>
            <a:r>
              <a:rPr kumimoji="1" lang="ja-JP" altLang="en-US" u="sng">
                <a:solidFill>
                  <a:srgbClr val="0000FF"/>
                </a:solidFill>
              </a:rPr>
              <a:t>生産性を高める </a:t>
            </a:r>
            <a:r>
              <a:rPr kumimoji="1" lang="en-US" altLang="ja-JP" u="sng">
                <a:solidFill>
                  <a:srgbClr val="0000FF"/>
                </a:solidFill>
              </a:rPr>
              <a:t>】Windows / </a:t>
            </a:r>
            <a:r>
              <a:rPr kumimoji="1" lang="ja-JP" altLang="en-US" u="sng">
                <a:solidFill>
                  <a:srgbClr val="0000FF"/>
                </a:solidFill>
              </a:rPr>
              <a:t>エクセル </a:t>
            </a:r>
            <a:r>
              <a:rPr kumimoji="1" lang="en-US" altLang="ja-JP" u="sng">
                <a:solidFill>
                  <a:srgbClr val="0000FF"/>
                </a:solidFill>
              </a:rPr>
              <a:t>/ </a:t>
            </a:r>
            <a:r>
              <a:rPr kumimoji="1" lang="ja-JP" altLang="en-US" u="sng">
                <a:solidFill>
                  <a:srgbClr val="0000FF"/>
                </a:solidFill>
              </a:rPr>
              <a:t>パワーポイント </a:t>
            </a:r>
            <a:r>
              <a:rPr kumimoji="1" lang="en-US" altLang="ja-JP" u="sng">
                <a:solidFill>
                  <a:srgbClr val="0000FF"/>
                </a:solidFill>
              </a:rPr>
              <a:t>/ </a:t>
            </a:r>
            <a:r>
              <a:rPr kumimoji="1" lang="ja-JP" altLang="en-US" u="sng">
                <a:solidFill>
                  <a:srgbClr val="0000FF"/>
                </a:solidFill>
              </a:rPr>
              <a:t>ワードのショートカット講座</a:t>
            </a:r>
          </a:p>
        </p:txBody>
      </p:sp>
      <p:sp>
        <p:nvSpPr>
          <p:cNvPr id="20" name="テキスト プレースホルダー 19">
            <a:extLst>
              <a:ext uri="{FF2B5EF4-FFF2-40B4-BE49-F238E27FC236}">
                <a16:creationId xmlns:a16="http://schemas.microsoft.com/office/drawing/2014/main" id="{B8B3024E-7BF5-4D7D-192A-EB0BD50E9036}"/>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F9C391D4-42A6-5097-0461-8C172EB5C30E}"/>
              </a:ext>
            </a:extLst>
          </p:cNvPr>
          <p:cNvSpPr>
            <a:spLocks noGrp="1"/>
          </p:cNvSpPr>
          <p:nvPr>
            <p:ph type="body" sz="quarter" idx="63"/>
          </p:nvPr>
        </p:nvSpPr>
        <p:spPr/>
        <p:txBody>
          <a:bodyPr/>
          <a:lstStyle/>
          <a:p>
            <a:r>
              <a:rPr kumimoji="1" lang="en-US" altLang="ja-JP"/>
              <a:t>3.9</a:t>
            </a:r>
            <a:endParaRPr kumimoji="1" lang="ja-JP" altLang="en-US"/>
          </a:p>
        </p:txBody>
      </p:sp>
      <p:sp>
        <p:nvSpPr>
          <p:cNvPr id="22" name="テキスト プレースホルダー 21">
            <a:extLst>
              <a:ext uri="{FF2B5EF4-FFF2-40B4-BE49-F238E27FC236}">
                <a16:creationId xmlns:a16="http://schemas.microsoft.com/office/drawing/2014/main" id="{268F6383-024A-0BA0-E648-645B5A69488A}"/>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A76500F4-06BA-EBEB-912E-E4C6B2E54154}"/>
              </a:ext>
            </a:extLst>
          </p:cNvPr>
          <p:cNvSpPr>
            <a:spLocks noGrp="1"/>
          </p:cNvSpPr>
          <p:nvPr>
            <p:ph type="body" sz="quarter" idx="65"/>
          </p:nvPr>
        </p:nvSpPr>
        <p:spPr/>
        <p:txBody>
          <a:bodyPr/>
          <a:lstStyle/>
          <a:p>
            <a:r>
              <a:rPr kumimoji="1" lang="en-US" altLang="ja-JP" sz="1800"/>
              <a:t>10</a:t>
            </a:r>
            <a:endParaRPr kumimoji="1" lang="ja-JP" altLang="en-US" sz="1800"/>
          </a:p>
        </p:txBody>
      </p:sp>
      <p:sp>
        <p:nvSpPr>
          <p:cNvPr id="24" name="テキスト プレースホルダー 23">
            <a:extLst>
              <a:ext uri="{FF2B5EF4-FFF2-40B4-BE49-F238E27FC236}">
                <a16:creationId xmlns:a16="http://schemas.microsoft.com/office/drawing/2014/main" id="{06BCE593-AD59-D3DE-F008-8E7AD8792C80}"/>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F27E9216-0913-20E3-2EAB-9124A6308CE4}"/>
              </a:ext>
            </a:extLst>
          </p:cNvPr>
          <p:cNvSpPr>
            <a:spLocks noGrp="1"/>
          </p:cNvSpPr>
          <p:nvPr>
            <p:ph type="body" sz="quarter" idx="67"/>
          </p:nvPr>
        </p:nvSpPr>
        <p:spPr/>
        <p:txBody>
          <a:bodyPr/>
          <a:lstStyle/>
          <a:p>
            <a:r>
              <a:rPr kumimoji="1" lang="en-US" altLang="ja-JP" u="sng">
                <a:solidFill>
                  <a:srgbClr val="0000FF"/>
                </a:solidFill>
              </a:rPr>
              <a:t>【Copilot</a:t>
            </a:r>
            <a:r>
              <a:rPr kumimoji="1" lang="ja-JP" altLang="en-US" u="sng">
                <a:solidFill>
                  <a:srgbClr val="0000FF"/>
                </a:solidFill>
              </a:rPr>
              <a:t>と</a:t>
            </a:r>
            <a:r>
              <a:rPr kumimoji="1" lang="en-US" altLang="ja-JP" u="sng">
                <a:solidFill>
                  <a:srgbClr val="0000FF"/>
                </a:solidFill>
              </a:rPr>
              <a:t>MOS</a:t>
            </a:r>
            <a:r>
              <a:rPr kumimoji="1" lang="ja-JP" altLang="en-US" u="sng">
                <a:solidFill>
                  <a:srgbClr val="0000FF"/>
                </a:solidFill>
              </a:rPr>
              <a:t>試験</a:t>
            </a:r>
            <a:r>
              <a:rPr kumimoji="1" lang="en-US" altLang="ja-JP" u="sng">
                <a:solidFill>
                  <a:srgbClr val="0000FF"/>
                </a:solidFill>
              </a:rPr>
              <a:t>2019</a:t>
            </a:r>
            <a:r>
              <a:rPr kumimoji="1" lang="ja-JP" altLang="en-US" u="sng">
                <a:solidFill>
                  <a:srgbClr val="0000FF"/>
                </a:solidFill>
              </a:rPr>
              <a:t>３科目</a:t>
            </a:r>
            <a:r>
              <a:rPr kumimoji="1" lang="en-US" altLang="ja-JP" u="sng">
                <a:solidFill>
                  <a:srgbClr val="0000FF"/>
                </a:solidFill>
              </a:rPr>
              <a:t>】</a:t>
            </a:r>
            <a:r>
              <a:rPr kumimoji="1" lang="ja-JP" altLang="en-US" u="sng">
                <a:solidFill>
                  <a:srgbClr val="0000FF"/>
                </a:solidFill>
              </a:rPr>
              <a:t>すぐ使える社会人基礎力としての </a:t>
            </a:r>
            <a:r>
              <a:rPr kumimoji="1" lang="en-US" altLang="ja-JP" u="sng">
                <a:solidFill>
                  <a:srgbClr val="0000FF"/>
                </a:solidFill>
              </a:rPr>
              <a:t>Word,Excel,PowerPoint</a:t>
            </a:r>
            <a:endParaRPr kumimoji="1" lang="ja-JP" altLang="en-US" u="sng">
              <a:solidFill>
                <a:srgbClr val="0000FF"/>
              </a:solidFill>
            </a:endParaRPr>
          </a:p>
        </p:txBody>
      </p:sp>
      <p:sp>
        <p:nvSpPr>
          <p:cNvPr id="26" name="テキスト プレースホルダー 25">
            <a:extLst>
              <a:ext uri="{FF2B5EF4-FFF2-40B4-BE49-F238E27FC236}">
                <a16:creationId xmlns:a16="http://schemas.microsoft.com/office/drawing/2014/main" id="{161D433F-5E7F-C46D-AB35-9F59A376C101}"/>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17BD6912-3795-C981-2F0A-8E00D343613B}"/>
              </a:ext>
            </a:extLst>
          </p:cNvPr>
          <p:cNvSpPr>
            <a:spLocks noGrp="1"/>
          </p:cNvSpPr>
          <p:nvPr>
            <p:ph type="body" sz="quarter" idx="69"/>
          </p:nvPr>
        </p:nvSpPr>
        <p:spPr/>
        <p:txBody>
          <a:bodyPr/>
          <a:lstStyle/>
          <a:p>
            <a:r>
              <a:rPr kumimoji="1" lang="en-US" altLang="ja-JP"/>
              <a:t>8.9</a:t>
            </a:r>
            <a:endParaRPr kumimoji="1" lang="ja-JP" altLang="en-US"/>
          </a:p>
        </p:txBody>
      </p:sp>
      <p:sp>
        <p:nvSpPr>
          <p:cNvPr id="28" name="テキスト プレースホルダー 27">
            <a:extLst>
              <a:ext uri="{FF2B5EF4-FFF2-40B4-BE49-F238E27FC236}">
                <a16:creationId xmlns:a16="http://schemas.microsoft.com/office/drawing/2014/main" id="{5803FDD7-9474-DC2F-68CC-FD3C792836D9}"/>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1F7FBEA4-5B43-04E0-64F1-48B2261BFA24}"/>
              </a:ext>
            </a:extLst>
          </p:cNvPr>
          <p:cNvSpPr>
            <a:spLocks noGrp="1"/>
          </p:cNvSpPr>
          <p:nvPr>
            <p:ph type="body" sz="quarter" idx="71"/>
          </p:nvPr>
        </p:nvSpPr>
        <p:spPr/>
        <p:txBody>
          <a:bodyPr/>
          <a:lstStyle/>
          <a:p>
            <a:r>
              <a:rPr kumimoji="1" lang="en-US" altLang="ja-JP" sz="1800"/>
              <a:t>11</a:t>
            </a:r>
            <a:endParaRPr kumimoji="1" lang="ja-JP" altLang="en-US" sz="1800"/>
          </a:p>
        </p:txBody>
      </p:sp>
      <p:sp>
        <p:nvSpPr>
          <p:cNvPr id="30" name="テキスト プレースホルダー 29">
            <a:extLst>
              <a:ext uri="{FF2B5EF4-FFF2-40B4-BE49-F238E27FC236}">
                <a16:creationId xmlns:a16="http://schemas.microsoft.com/office/drawing/2014/main" id="{6F011307-2A3C-6CDF-4AD3-EB66496A94FC}"/>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776B05CA-D227-77A3-26A6-64D7B8D77F57}"/>
              </a:ext>
            </a:extLst>
          </p:cNvPr>
          <p:cNvSpPr>
            <a:spLocks noGrp="1"/>
          </p:cNvSpPr>
          <p:nvPr>
            <p:ph type="body" sz="quarter" idx="73"/>
          </p:nvPr>
        </p:nvSpPr>
        <p:spPr/>
        <p:txBody>
          <a:bodyPr/>
          <a:lstStyle/>
          <a:p>
            <a:r>
              <a:rPr kumimoji="1" lang="en-US" altLang="ja-JP" u="sng">
                <a:solidFill>
                  <a:srgbClr val="0000FF"/>
                </a:solidFill>
              </a:rPr>
              <a:t>Excel</a:t>
            </a:r>
            <a:r>
              <a:rPr kumimoji="1" lang="ja-JP" altLang="en-US" u="sng">
                <a:solidFill>
                  <a:srgbClr val="0000FF"/>
                </a:solidFill>
              </a:rPr>
              <a:t>基礎力強化ドリル（</a:t>
            </a:r>
            <a:r>
              <a:rPr kumimoji="1" lang="en-US" altLang="ja-JP" u="sng">
                <a:solidFill>
                  <a:srgbClr val="0000FF"/>
                </a:solidFill>
              </a:rPr>
              <a:t>MOS</a:t>
            </a:r>
            <a:r>
              <a:rPr kumimoji="1" lang="ja-JP" altLang="en-US" u="sng">
                <a:solidFill>
                  <a:srgbClr val="0000FF"/>
                </a:solidFill>
              </a:rPr>
              <a:t>試験：一般レベル編対応）</a:t>
            </a:r>
          </a:p>
        </p:txBody>
      </p:sp>
      <p:sp>
        <p:nvSpPr>
          <p:cNvPr id="32" name="テキスト プレースホルダー 31">
            <a:extLst>
              <a:ext uri="{FF2B5EF4-FFF2-40B4-BE49-F238E27FC236}">
                <a16:creationId xmlns:a16="http://schemas.microsoft.com/office/drawing/2014/main" id="{5D8C696A-6DD8-4A00-BE36-3F10C65D754D}"/>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A17A3E58-A8C4-6399-63B4-480FAB119067}"/>
              </a:ext>
            </a:extLst>
          </p:cNvPr>
          <p:cNvSpPr>
            <a:spLocks noGrp="1"/>
          </p:cNvSpPr>
          <p:nvPr>
            <p:ph type="body" sz="quarter" idx="75"/>
          </p:nvPr>
        </p:nvSpPr>
        <p:spPr/>
        <p:txBody>
          <a:bodyPr/>
          <a:lstStyle/>
          <a:p>
            <a:r>
              <a:rPr kumimoji="1" lang="en-US" altLang="ja-JP"/>
              <a:t>2.9</a:t>
            </a:r>
            <a:endParaRPr kumimoji="1" lang="ja-JP" altLang="en-US"/>
          </a:p>
        </p:txBody>
      </p:sp>
      <p:sp>
        <p:nvSpPr>
          <p:cNvPr id="34" name="テキスト プレースホルダー 33">
            <a:extLst>
              <a:ext uri="{FF2B5EF4-FFF2-40B4-BE49-F238E27FC236}">
                <a16:creationId xmlns:a16="http://schemas.microsoft.com/office/drawing/2014/main" id="{0E8E7CC1-7514-F35F-72F9-828DAD08519E}"/>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6974B914-1F0F-E49A-666A-967C712DF957}"/>
              </a:ext>
            </a:extLst>
          </p:cNvPr>
          <p:cNvSpPr/>
          <p:nvPr/>
        </p:nvSpPr>
        <p:spPr>
          <a:xfrm>
            <a:off x="5065753" y="3922851"/>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86067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2A5ECAC6-5FE6-539D-0F09-041098BB8EE5}"/>
              </a:ext>
            </a:extLst>
          </p:cNvPr>
          <p:cNvSpPr>
            <a:spLocks noGrp="1"/>
          </p:cNvSpPr>
          <p:nvPr>
            <p:ph type="sldNum" idx="10"/>
          </p:nvPr>
        </p:nvSpPr>
        <p:spPr/>
        <p:txBody>
          <a:bodyPr/>
          <a:lstStyle/>
          <a:p>
            <a:fld id="{00000000-1234-1234-1234-123412341234}" type="slidenum">
              <a:rPr lang="en" smtClean="0"/>
              <a:pPr/>
              <a:t>23</a:t>
            </a:fld>
            <a:endParaRPr lang="en"/>
          </a:p>
        </p:txBody>
      </p:sp>
      <p:sp>
        <p:nvSpPr>
          <p:cNvPr id="4" name="タイトル 3">
            <a:extLst>
              <a:ext uri="{FF2B5EF4-FFF2-40B4-BE49-F238E27FC236}">
                <a16:creationId xmlns:a16="http://schemas.microsoft.com/office/drawing/2014/main" id="{8B274E6B-CBF2-189D-A4A8-652BE0AB70E2}"/>
              </a:ext>
            </a:extLst>
          </p:cNvPr>
          <p:cNvSpPr>
            <a:spLocks noGrp="1"/>
          </p:cNvSpPr>
          <p:nvPr>
            <p:ph type="title"/>
          </p:nvPr>
        </p:nvSpPr>
        <p:spPr/>
        <p:txBody>
          <a:bodyPr/>
          <a:lstStyle/>
          <a:p>
            <a:r>
              <a:rPr kumimoji="1" lang="ja-JP" altLang="en-US"/>
              <a:t>④</a:t>
            </a:r>
            <a:r>
              <a:rPr kumimoji="1" lang="en-US" altLang="ja-JP" smtClean="0"/>
              <a:t>WEB</a:t>
            </a:r>
            <a:r>
              <a:rPr kumimoji="1" lang="ja-JP" altLang="en-US" smtClean="0"/>
              <a:t>デザインコース（</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A62777DF-FC8F-FFE8-17CC-8D8CBBFE8269}"/>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06095FA7-A606-0A24-B9A5-B8543F2AE2FA}"/>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8069D1EA-A6F0-2834-2E49-9F9FDFDCDB03}"/>
              </a:ext>
            </a:extLst>
          </p:cNvPr>
          <p:cNvSpPr>
            <a:spLocks noGrp="1"/>
          </p:cNvSpPr>
          <p:nvPr>
            <p:ph type="body" sz="quarter" idx="49"/>
          </p:nvPr>
        </p:nvSpPr>
        <p:spPr/>
        <p:txBody>
          <a:bodyPr/>
          <a:lstStyle/>
          <a:p>
            <a:r>
              <a:rPr kumimoji="1" lang="en-US" altLang="ja-JP" u="sng">
                <a:solidFill>
                  <a:srgbClr val="0000FF"/>
                </a:solidFill>
              </a:rPr>
              <a:t>Web</a:t>
            </a:r>
            <a:r>
              <a:rPr kumimoji="1" lang="ja-JP" altLang="en-US" u="sng">
                <a:solidFill>
                  <a:srgbClr val="0000FF"/>
                </a:solidFill>
              </a:rPr>
              <a:t>デザイナーのキャリアを未経験からスタートするためのオールインワン講座</a:t>
            </a:r>
          </a:p>
        </p:txBody>
      </p:sp>
      <p:sp>
        <p:nvSpPr>
          <p:cNvPr id="8" name="テキスト プレースホルダー 7">
            <a:extLst>
              <a:ext uri="{FF2B5EF4-FFF2-40B4-BE49-F238E27FC236}">
                <a16:creationId xmlns:a16="http://schemas.microsoft.com/office/drawing/2014/main" id="{8931740A-14AA-A095-A464-A78873AF4CCB}"/>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269D047E-99BA-64A9-9EBF-028129CA2578}"/>
              </a:ext>
            </a:extLst>
          </p:cNvPr>
          <p:cNvSpPr>
            <a:spLocks noGrp="1"/>
          </p:cNvSpPr>
          <p:nvPr>
            <p:ph type="body" sz="quarter" idx="51"/>
          </p:nvPr>
        </p:nvSpPr>
        <p:spPr/>
        <p:txBody>
          <a:bodyPr/>
          <a:lstStyle/>
          <a:p>
            <a:r>
              <a:rPr kumimoji="1" lang="en-US" altLang="ja-JP"/>
              <a:t>19.7</a:t>
            </a:r>
            <a:endParaRPr kumimoji="1" lang="ja-JP" altLang="en-US"/>
          </a:p>
        </p:txBody>
      </p:sp>
      <p:sp>
        <p:nvSpPr>
          <p:cNvPr id="10" name="テキスト プレースホルダー 9">
            <a:extLst>
              <a:ext uri="{FF2B5EF4-FFF2-40B4-BE49-F238E27FC236}">
                <a16:creationId xmlns:a16="http://schemas.microsoft.com/office/drawing/2014/main" id="{6AEF7C8C-025D-FCE3-B8D5-E2512636522A}"/>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B1F12E15-F1AB-A4C2-6C0F-924565ED08F3}"/>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6FBCA96B-B8C0-C87A-C4BE-A26C04C30886}"/>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62561A23-81E4-8127-327A-E7411C602802}"/>
              </a:ext>
            </a:extLst>
          </p:cNvPr>
          <p:cNvSpPr>
            <a:spLocks noGrp="1"/>
          </p:cNvSpPr>
          <p:nvPr>
            <p:ph type="body" sz="quarter" idx="55"/>
          </p:nvPr>
        </p:nvSpPr>
        <p:spPr/>
        <p:txBody>
          <a:bodyPr/>
          <a:lstStyle/>
          <a:p>
            <a:r>
              <a:rPr kumimoji="1" lang="ja-JP" altLang="en-US" u="sng">
                <a:solidFill>
                  <a:srgbClr val="0000FF"/>
                </a:solidFill>
              </a:rPr>
              <a:t>未経験から</a:t>
            </a:r>
            <a:r>
              <a:rPr kumimoji="1" lang="en-US" altLang="ja-JP" u="sng">
                <a:solidFill>
                  <a:srgbClr val="0000FF"/>
                </a:solidFill>
              </a:rPr>
              <a:t>web</a:t>
            </a:r>
            <a:r>
              <a:rPr kumimoji="1" lang="ja-JP" altLang="en-US" u="sng">
                <a:solidFill>
                  <a:srgbClr val="0000FF"/>
                </a:solidFill>
              </a:rPr>
              <a:t>ディレクターになる！プロが教える超短期型育成コース：案件獲得～提案～納品までのフローを徹底解説</a:t>
            </a:r>
          </a:p>
        </p:txBody>
      </p:sp>
      <p:sp>
        <p:nvSpPr>
          <p:cNvPr id="14" name="テキスト プレースホルダー 13">
            <a:extLst>
              <a:ext uri="{FF2B5EF4-FFF2-40B4-BE49-F238E27FC236}">
                <a16:creationId xmlns:a16="http://schemas.microsoft.com/office/drawing/2014/main" id="{166FB811-0BB5-65F4-7089-374250624F8B}"/>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93639E11-717B-E1D5-8A3B-560B00A1D431}"/>
              </a:ext>
            </a:extLst>
          </p:cNvPr>
          <p:cNvSpPr>
            <a:spLocks noGrp="1"/>
          </p:cNvSpPr>
          <p:nvPr>
            <p:ph type="body" sz="quarter" idx="57"/>
          </p:nvPr>
        </p:nvSpPr>
        <p:spPr/>
        <p:txBody>
          <a:bodyPr/>
          <a:lstStyle/>
          <a:p>
            <a:r>
              <a:rPr kumimoji="1" lang="en-US" altLang="ja-JP"/>
              <a:t>2.5</a:t>
            </a:r>
            <a:endParaRPr kumimoji="1" lang="ja-JP" altLang="en-US"/>
          </a:p>
        </p:txBody>
      </p:sp>
      <p:sp>
        <p:nvSpPr>
          <p:cNvPr id="16" name="テキスト プレースホルダー 15">
            <a:extLst>
              <a:ext uri="{FF2B5EF4-FFF2-40B4-BE49-F238E27FC236}">
                <a16:creationId xmlns:a16="http://schemas.microsoft.com/office/drawing/2014/main" id="{3C7ABF3E-D079-A21F-965D-D3241017B6D3}"/>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A7CCD24D-41CB-3566-E3C0-7549ED4024E5}"/>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A79F5130-8EA3-59B3-358B-ADA9696997B5}"/>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A3A9750A-E7B9-50AC-73C8-2067C2609C48}"/>
              </a:ext>
            </a:extLst>
          </p:cNvPr>
          <p:cNvSpPr>
            <a:spLocks noGrp="1"/>
          </p:cNvSpPr>
          <p:nvPr>
            <p:ph type="body" sz="quarter" idx="61"/>
          </p:nvPr>
        </p:nvSpPr>
        <p:spPr/>
        <p:txBody>
          <a:bodyPr/>
          <a:lstStyle/>
          <a:p>
            <a:r>
              <a:rPr kumimoji="1" lang="ja-JP" altLang="en-US" u="sng">
                <a:solidFill>
                  <a:srgbClr val="0000FF"/>
                </a:solidFill>
              </a:rPr>
              <a:t>はじめてのデジタルマーケティング</a:t>
            </a:r>
          </a:p>
        </p:txBody>
      </p:sp>
      <p:sp>
        <p:nvSpPr>
          <p:cNvPr id="20" name="テキスト プレースホルダー 19">
            <a:extLst>
              <a:ext uri="{FF2B5EF4-FFF2-40B4-BE49-F238E27FC236}">
                <a16:creationId xmlns:a16="http://schemas.microsoft.com/office/drawing/2014/main" id="{AC75C162-2895-EBA9-7102-109F24AD0D3A}"/>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5AEE1924-C32A-FDAC-6B09-5CD8987C3105}"/>
              </a:ext>
            </a:extLst>
          </p:cNvPr>
          <p:cNvSpPr>
            <a:spLocks noGrp="1"/>
          </p:cNvSpPr>
          <p:nvPr>
            <p:ph type="body" sz="quarter" idx="63"/>
          </p:nvPr>
        </p:nvSpPr>
        <p:spPr/>
        <p:txBody>
          <a:bodyPr/>
          <a:lstStyle/>
          <a:p>
            <a:r>
              <a:rPr kumimoji="1" lang="en-US" altLang="ja-JP"/>
              <a:t>0.9</a:t>
            </a:r>
            <a:endParaRPr kumimoji="1" lang="ja-JP" altLang="en-US"/>
          </a:p>
        </p:txBody>
      </p:sp>
      <p:sp>
        <p:nvSpPr>
          <p:cNvPr id="22" name="テキスト プレースホルダー 21">
            <a:extLst>
              <a:ext uri="{FF2B5EF4-FFF2-40B4-BE49-F238E27FC236}">
                <a16:creationId xmlns:a16="http://schemas.microsoft.com/office/drawing/2014/main" id="{8C485149-78D3-E77B-FBE2-27161A693564}"/>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0F2068B6-E7E7-FEF8-432D-9C6A66C9EB93}"/>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54DB94A0-B93F-E065-C3B7-86AC6AF2F37A}"/>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B33093C7-C2DA-F1C3-1FF5-308DAB8B1BB2}"/>
              </a:ext>
            </a:extLst>
          </p:cNvPr>
          <p:cNvSpPr>
            <a:spLocks noGrp="1"/>
          </p:cNvSpPr>
          <p:nvPr>
            <p:ph type="body" sz="quarter" idx="67"/>
          </p:nvPr>
        </p:nvSpPr>
        <p:spPr/>
        <p:txBody>
          <a:bodyPr/>
          <a:lstStyle/>
          <a:p>
            <a:r>
              <a:rPr kumimoji="1" lang="en-US" altLang="ja-JP" u="sng">
                <a:solidFill>
                  <a:srgbClr val="0000FF"/>
                </a:solidFill>
              </a:rPr>
              <a:t>【SEO</a:t>
            </a:r>
            <a:r>
              <a:rPr kumimoji="1" lang="ja-JP" altLang="en-US" u="sng">
                <a:solidFill>
                  <a:srgbClr val="0000FF"/>
                </a:solidFill>
              </a:rPr>
              <a:t>対策 入門講座</a:t>
            </a:r>
            <a:r>
              <a:rPr kumimoji="1" lang="en-US" altLang="ja-JP" u="sng">
                <a:solidFill>
                  <a:srgbClr val="0000FF"/>
                </a:solidFill>
              </a:rPr>
              <a:t>】Google</a:t>
            </a:r>
            <a:r>
              <a:rPr kumimoji="1" lang="ja-JP" altLang="en-US" u="sng">
                <a:solidFill>
                  <a:srgbClr val="0000FF"/>
                </a:solidFill>
              </a:rPr>
              <a:t>検索で</a:t>
            </a:r>
            <a:r>
              <a:rPr kumimoji="1" lang="en-US" altLang="ja-JP" u="sng">
                <a:solidFill>
                  <a:srgbClr val="0000FF"/>
                </a:solidFill>
              </a:rPr>
              <a:t>Web</a:t>
            </a:r>
            <a:r>
              <a:rPr kumimoji="1" lang="ja-JP" altLang="en-US" u="sng">
                <a:solidFill>
                  <a:srgbClr val="0000FF"/>
                </a:solidFill>
              </a:rPr>
              <a:t>サイトを上位表示させるための基礎講座</a:t>
            </a:r>
          </a:p>
        </p:txBody>
      </p:sp>
      <p:sp>
        <p:nvSpPr>
          <p:cNvPr id="26" name="テキスト プレースホルダー 25">
            <a:extLst>
              <a:ext uri="{FF2B5EF4-FFF2-40B4-BE49-F238E27FC236}">
                <a16:creationId xmlns:a16="http://schemas.microsoft.com/office/drawing/2014/main" id="{B7B63AAC-5281-59EE-D792-54FDE1D3F25F}"/>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87A76B5F-3399-B628-738B-42BF5731D5E2}"/>
              </a:ext>
            </a:extLst>
          </p:cNvPr>
          <p:cNvSpPr>
            <a:spLocks noGrp="1"/>
          </p:cNvSpPr>
          <p:nvPr>
            <p:ph type="body" sz="quarter" idx="69"/>
          </p:nvPr>
        </p:nvSpPr>
        <p:spPr/>
        <p:txBody>
          <a:bodyPr/>
          <a:lstStyle/>
          <a:p>
            <a:r>
              <a:rPr kumimoji="1" lang="en-US" altLang="ja-JP"/>
              <a:t>6.2</a:t>
            </a:r>
            <a:endParaRPr kumimoji="1" lang="ja-JP" altLang="en-US"/>
          </a:p>
        </p:txBody>
      </p:sp>
      <p:sp>
        <p:nvSpPr>
          <p:cNvPr id="28" name="テキスト プレースホルダー 27">
            <a:extLst>
              <a:ext uri="{FF2B5EF4-FFF2-40B4-BE49-F238E27FC236}">
                <a16:creationId xmlns:a16="http://schemas.microsoft.com/office/drawing/2014/main" id="{A208C057-AD6A-8C70-9C49-B736A508A10A}"/>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875B391F-99C0-9369-00F2-6B72AD0FAA09}"/>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DEC76BEB-017D-1554-6FEF-2C9A5B6C68E6}"/>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99C9855C-A15B-9D16-7E8B-486938624DE1}"/>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完全版</a:t>
            </a:r>
            <a:r>
              <a:rPr kumimoji="1" lang="en-US" altLang="ja-JP" u="sng">
                <a:solidFill>
                  <a:srgbClr val="0000FF"/>
                </a:solidFill>
              </a:rPr>
              <a:t>】</a:t>
            </a:r>
            <a:r>
              <a:rPr kumimoji="1" lang="ja-JP" altLang="en-US" u="sng">
                <a:solidFill>
                  <a:srgbClr val="0000FF"/>
                </a:solidFill>
              </a:rPr>
              <a:t>知識ゼロから最速で即戦力レベルになる</a:t>
            </a:r>
            <a:r>
              <a:rPr kumimoji="1" lang="en-US" altLang="ja-JP" u="sng">
                <a:solidFill>
                  <a:srgbClr val="0000FF"/>
                </a:solidFill>
              </a:rPr>
              <a:t>Photoshop</a:t>
            </a:r>
            <a:r>
              <a:rPr kumimoji="1" lang="ja-JP" altLang="en-US" u="sng">
                <a:solidFill>
                  <a:srgbClr val="0000FF"/>
                </a:solidFill>
              </a:rPr>
              <a:t>マスターコース</a:t>
            </a:r>
          </a:p>
        </p:txBody>
      </p:sp>
      <p:sp>
        <p:nvSpPr>
          <p:cNvPr id="32" name="テキスト プレースホルダー 31">
            <a:extLst>
              <a:ext uri="{FF2B5EF4-FFF2-40B4-BE49-F238E27FC236}">
                <a16:creationId xmlns:a16="http://schemas.microsoft.com/office/drawing/2014/main" id="{BF122A1E-5B68-74DA-B4AE-25F49E48752E}"/>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B3D78C2B-72F6-2621-80E9-FEBDCC5B7280}"/>
              </a:ext>
            </a:extLst>
          </p:cNvPr>
          <p:cNvSpPr>
            <a:spLocks noGrp="1"/>
          </p:cNvSpPr>
          <p:nvPr>
            <p:ph type="body" sz="quarter" idx="75"/>
          </p:nvPr>
        </p:nvSpPr>
        <p:spPr/>
        <p:txBody>
          <a:bodyPr/>
          <a:lstStyle/>
          <a:p>
            <a:r>
              <a:rPr kumimoji="1" lang="en-US" altLang="ja-JP"/>
              <a:t>5.5</a:t>
            </a:r>
            <a:endParaRPr kumimoji="1" lang="ja-JP" altLang="en-US"/>
          </a:p>
        </p:txBody>
      </p:sp>
      <p:sp>
        <p:nvSpPr>
          <p:cNvPr id="34" name="テキスト プレースホルダー 33">
            <a:extLst>
              <a:ext uri="{FF2B5EF4-FFF2-40B4-BE49-F238E27FC236}">
                <a16:creationId xmlns:a16="http://schemas.microsoft.com/office/drawing/2014/main" id="{CA9C58B1-37B6-8C2D-218E-4064AE2956D2}"/>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E2A4B534-3907-2AD4-735D-F4151C62C3B7}"/>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2A5EE763-383D-5AEC-4A8A-583001EC7B76}"/>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4CBC53AE-391C-E634-E0D7-387405DFC6E6}"/>
              </a:ext>
            </a:extLst>
          </p:cNvPr>
          <p:cNvSpPr>
            <a:spLocks noGrp="1"/>
          </p:cNvSpPr>
          <p:nvPr>
            <p:ph type="body" sz="quarter" idx="79"/>
          </p:nvPr>
        </p:nvSpPr>
        <p:spPr/>
        <p:txBody>
          <a:bodyPr/>
          <a:lstStyle/>
          <a:p>
            <a:r>
              <a:rPr kumimoji="1" lang="ja-JP" altLang="en-US" u="sng">
                <a:solidFill>
                  <a:srgbClr val="0000FF"/>
                </a:solidFill>
              </a:rPr>
              <a:t>ゼロからスキルがしっかり身につく！</a:t>
            </a:r>
            <a:r>
              <a:rPr kumimoji="1" lang="en-US" altLang="ja-JP" u="sng">
                <a:solidFill>
                  <a:srgbClr val="0000FF"/>
                </a:solidFill>
              </a:rPr>
              <a:t>Adobe Illustrator(</a:t>
            </a:r>
            <a:r>
              <a:rPr kumimoji="1" lang="ja-JP" altLang="en-US" u="sng">
                <a:solidFill>
                  <a:srgbClr val="0000FF"/>
                </a:solidFill>
              </a:rPr>
              <a:t>イラストレーター</a:t>
            </a:r>
            <a:r>
              <a:rPr kumimoji="1" lang="en-US" altLang="ja-JP" u="sng">
                <a:solidFill>
                  <a:srgbClr val="0000FF"/>
                </a:solidFill>
              </a:rPr>
              <a:t>)</a:t>
            </a:r>
            <a:r>
              <a:rPr kumimoji="1" lang="ja-JP" altLang="en-US" u="sng">
                <a:solidFill>
                  <a:srgbClr val="0000FF"/>
                </a:solidFill>
              </a:rPr>
              <a:t>グラフィックデザイン実践基礎講座</a:t>
            </a:r>
          </a:p>
        </p:txBody>
      </p:sp>
      <p:sp>
        <p:nvSpPr>
          <p:cNvPr id="38" name="テキスト プレースホルダー 37">
            <a:extLst>
              <a:ext uri="{FF2B5EF4-FFF2-40B4-BE49-F238E27FC236}">
                <a16:creationId xmlns:a16="http://schemas.microsoft.com/office/drawing/2014/main" id="{269C50A8-594D-CA3A-58B4-B63C2349195A}"/>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A86B056F-391F-9887-C6D6-0551E7325775}"/>
              </a:ext>
            </a:extLst>
          </p:cNvPr>
          <p:cNvSpPr>
            <a:spLocks noGrp="1"/>
          </p:cNvSpPr>
          <p:nvPr>
            <p:ph type="body" sz="quarter" idx="81"/>
          </p:nvPr>
        </p:nvSpPr>
        <p:spPr/>
        <p:txBody>
          <a:bodyPr/>
          <a:lstStyle/>
          <a:p>
            <a:r>
              <a:rPr kumimoji="1" lang="en-US" altLang="ja-JP"/>
              <a:t>5.6</a:t>
            </a:r>
            <a:endParaRPr kumimoji="1" lang="ja-JP" altLang="en-US"/>
          </a:p>
        </p:txBody>
      </p:sp>
      <p:sp>
        <p:nvSpPr>
          <p:cNvPr id="40" name="テキスト プレースホルダー 39">
            <a:extLst>
              <a:ext uri="{FF2B5EF4-FFF2-40B4-BE49-F238E27FC236}">
                <a16:creationId xmlns:a16="http://schemas.microsoft.com/office/drawing/2014/main" id="{86ED6EBE-C603-BE1A-DB0D-E0FAC4BD1E68}"/>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154729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B87F5D7-9ABE-9257-268C-ABF3F2C5312E}"/>
              </a:ext>
            </a:extLst>
          </p:cNvPr>
          <p:cNvSpPr>
            <a:spLocks noGrp="1"/>
          </p:cNvSpPr>
          <p:nvPr>
            <p:ph type="sldNum" idx="10"/>
          </p:nvPr>
        </p:nvSpPr>
        <p:spPr/>
        <p:txBody>
          <a:bodyPr/>
          <a:lstStyle/>
          <a:p>
            <a:fld id="{00000000-1234-1234-1234-123412341234}" type="slidenum">
              <a:rPr lang="en" smtClean="0"/>
              <a:pPr/>
              <a:t>24</a:t>
            </a:fld>
            <a:endParaRPr lang="en"/>
          </a:p>
        </p:txBody>
      </p:sp>
      <p:sp>
        <p:nvSpPr>
          <p:cNvPr id="4" name="タイトル 3">
            <a:extLst>
              <a:ext uri="{FF2B5EF4-FFF2-40B4-BE49-F238E27FC236}">
                <a16:creationId xmlns:a16="http://schemas.microsoft.com/office/drawing/2014/main" id="{D3B2BB0E-E2DA-2D89-B189-2DFBDE22DD8F}"/>
              </a:ext>
            </a:extLst>
          </p:cNvPr>
          <p:cNvSpPr>
            <a:spLocks noGrp="1"/>
          </p:cNvSpPr>
          <p:nvPr>
            <p:ph type="title"/>
          </p:nvPr>
        </p:nvSpPr>
        <p:spPr/>
        <p:txBody>
          <a:bodyPr/>
          <a:lstStyle/>
          <a:p>
            <a:r>
              <a:rPr kumimoji="1" lang="ja-JP" altLang="en-US"/>
              <a:t>⑤</a:t>
            </a:r>
            <a:r>
              <a:rPr kumimoji="1" lang="ja-JP" altLang="en-US" smtClean="0"/>
              <a:t>マーケティングコース（</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B2069377-2D5F-6CF2-6F2A-53DB641CCAF5}"/>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CA254B4A-D941-D67B-EC8C-FA108558B20F}"/>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5EF54047-A3FE-999F-82C2-4A022FC6801C}"/>
              </a:ext>
            </a:extLst>
          </p:cNvPr>
          <p:cNvSpPr>
            <a:spLocks noGrp="1"/>
          </p:cNvSpPr>
          <p:nvPr>
            <p:ph type="body" sz="quarter" idx="49"/>
          </p:nvPr>
        </p:nvSpPr>
        <p:spPr/>
        <p:txBody>
          <a:bodyPr/>
          <a:lstStyle/>
          <a:p>
            <a:r>
              <a:rPr kumimoji="1" lang="ja-JP" altLang="en-US" u="sng">
                <a:solidFill>
                  <a:srgbClr val="0000FF"/>
                </a:solidFill>
              </a:rPr>
              <a:t>はじめてのマーケティング ～豊富な事例をベースに理論の全体像を理解しよう！</a:t>
            </a:r>
            <a:r>
              <a:rPr kumimoji="1" lang="en-US" altLang="ja-JP" u="sng">
                <a:solidFill>
                  <a:srgbClr val="0000FF"/>
                </a:solidFill>
              </a:rPr>
              <a:t>3</a:t>
            </a:r>
            <a:r>
              <a:rPr kumimoji="1" lang="ja-JP" altLang="en-US" u="sng">
                <a:solidFill>
                  <a:srgbClr val="0000FF"/>
                </a:solidFill>
              </a:rPr>
              <a:t>時間半であなたもマーケター脳になれる</a:t>
            </a:r>
          </a:p>
        </p:txBody>
      </p:sp>
      <p:sp>
        <p:nvSpPr>
          <p:cNvPr id="8" name="テキスト プレースホルダー 7">
            <a:extLst>
              <a:ext uri="{FF2B5EF4-FFF2-40B4-BE49-F238E27FC236}">
                <a16:creationId xmlns:a16="http://schemas.microsoft.com/office/drawing/2014/main" id="{7493ADF0-3CEC-E3F0-F968-CFDA68518DF0}"/>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C97B431A-BFDC-6397-A13F-64527D172721}"/>
              </a:ext>
            </a:extLst>
          </p:cNvPr>
          <p:cNvSpPr>
            <a:spLocks noGrp="1"/>
          </p:cNvSpPr>
          <p:nvPr>
            <p:ph type="body" sz="quarter" idx="51"/>
          </p:nvPr>
        </p:nvSpPr>
        <p:spPr/>
        <p:txBody>
          <a:bodyPr/>
          <a:lstStyle/>
          <a:p>
            <a:r>
              <a:rPr kumimoji="1" lang="en-US" altLang="ja-JP"/>
              <a:t>3.5</a:t>
            </a:r>
            <a:endParaRPr kumimoji="1" lang="ja-JP" altLang="en-US"/>
          </a:p>
        </p:txBody>
      </p:sp>
      <p:sp>
        <p:nvSpPr>
          <p:cNvPr id="10" name="テキスト プレースホルダー 9">
            <a:extLst>
              <a:ext uri="{FF2B5EF4-FFF2-40B4-BE49-F238E27FC236}">
                <a16:creationId xmlns:a16="http://schemas.microsoft.com/office/drawing/2014/main" id="{56B27ABF-8175-B088-4E76-AEB79BB80B52}"/>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AA29D1C3-C650-73AD-F064-EAC9287FD697}"/>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115E09B5-DF43-1EB4-6477-D5E3F2B26750}"/>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AC86EA09-439E-075D-DB2B-13DE40E33492}"/>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これだけで</a:t>
            </a:r>
            <a:r>
              <a:rPr kumimoji="1" lang="en-US" altLang="ja-JP" u="sng">
                <a:solidFill>
                  <a:srgbClr val="0000FF"/>
                </a:solidFill>
              </a:rPr>
              <a:t>OK</a:t>
            </a:r>
            <a:r>
              <a:rPr kumimoji="1" lang="ja-JP" altLang="en-US" u="sng">
                <a:solidFill>
                  <a:srgbClr val="0000FF"/>
                </a:solidFill>
              </a:rPr>
              <a:t>！</a:t>
            </a:r>
            <a:r>
              <a:rPr kumimoji="1" lang="en-US" altLang="ja-JP" u="sng">
                <a:solidFill>
                  <a:srgbClr val="0000FF"/>
                </a:solidFill>
              </a:rPr>
              <a:t>】</a:t>
            </a:r>
            <a:r>
              <a:rPr kumimoji="1" lang="ja-JP" altLang="en-US" u="sng">
                <a:solidFill>
                  <a:srgbClr val="0000FF"/>
                </a:solidFill>
              </a:rPr>
              <a:t>あらゆるビジネスに役立つ！はじめての実践マーケティング講座</a:t>
            </a:r>
          </a:p>
        </p:txBody>
      </p:sp>
      <p:sp>
        <p:nvSpPr>
          <p:cNvPr id="14" name="テキスト プレースホルダー 13">
            <a:extLst>
              <a:ext uri="{FF2B5EF4-FFF2-40B4-BE49-F238E27FC236}">
                <a16:creationId xmlns:a16="http://schemas.microsoft.com/office/drawing/2014/main" id="{12537813-07D8-CC4E-56EE-917CC52C41CA}"/>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8CEFC005-C10B-6A36-22D0-F0E89B57AF12}"/>
              </a:ext>
            </a:extLst>
          </p:cNvPr>
          <p:cNvSpPr>
            <a:spLocks noGrp="1"/>
          </p:cNvSpPr>
          <p:nvPr>
            <p:ph type="body" sz="quarter" idx="57"/>
          </p:nvPr>
        </p:nvSpPr>
        <p:spPr/>
        <p:txBody>
          <a:bodyPr/>
          <a:lstStyle/>
          <a:p>
            <a:r>
              <a:rPr kumimoji="1" lang="en-US" altLang="ja-JP"/>
              <a:t>5.9</a:t>
            </a:r>
            <a:endParaRPr kumimoji="1" lang="ja-JP" altLang="en-US"/>
          </a:p>
        </p:txBody>
      </p:sp>
      <p:sp>
        <p:nvSpPr>
          <p:cNvPr id="16" name="テキスト プレースホルダー 15">
            <a:extLst>
              <a:ext uri="{FF2B5EF4-FFF2-40B4-BE49-F238E27FC236}">
                <a16:creationId xmlns:a16="http://schemas.microsoft.com/office/drawing/2014/main" id="{C41A177C-B5C4-6CB6-B108-CCE8ED123DE5}"/>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94031A4C-6ED3-C021-05DE-739666425B70}"/>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97147C3E-12D5-AF5E-5540-C95FE547B429}"/>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086E3370-29C4-FAEF-EE5C-3A6C6D08445E}"/>
              </a:ext>
            </a:extLst>
          </p:cNvPr>
          <p:cNvSpPr>
            <a:spLocks noGrp="1"/>
          </p:cNvSpPr>
          <p:nvPr>
            <p:ph type="body" sz="quarter" idx="61"/>
          </p:nvPr>
        </p:nvSpPr>
        <p:spPr/>
        <p:txBody>
          <a:bodyPr/>
          <a:lstStyle/>
          <a:p>
            <a:r>
              <a:rPr kumimoji="1" lang="ja-JP" altLang="en-US" u="sng">
                <a:solidFill>
                  <a:srgbClr val="0000FF"/>
                </a:solidFill>
              </a:rPr>
              <a:t>顧客を知る！マーケティングリサーチの超基本　</a:t>
            </a:r>
            <a:r>
              <a:rPr kumimoji="1" lang="en-US" altLang="ja-JP" u="sng">
                <a:solidFill>
                  <a:srgbClr val="0000FF"/>
                </a:solidFill>
              </a:rPr>
              <a:t>~</a:t>
            </a:r>
            <a:r>
              <a:rPr kumimoji="1" lang="ja-JP" altLang="en-US" u="sng">
                <a:solidFill>
                  <a:srgbClr val="0000FF"/>
                </a:solidFill>
              </a:rPr>
              <a:t>的確な顧客理解にリサーチは不可欠。データ分析と合わせて学ぶべき必須スキル</a:t>
            </a:r>
          </a:p>
        </p:txBody>
      </p:sp>
      <p:sp>
        <p:nvSpPr>
          <p:cNvPr id="20" name="テキスト プレースホルダー 19">
            <a:extLst>
              <a:ext uri="{FF2B5EF4-FFF2-40B4-BE49-F238E27FC236}">
                <a16:creationId xmlns:a16="http://schemas.microsoft.com/office/drawing/2014/main" id="{FEBF6788-7354-45E0-A97F-BB19C8473F62}"/>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0C7A200C-9A10-24D7-F8E6-B2695AA23128}"/>
              </a:ext>
            </a:extLst>
          </p:cNvPr>
          <p:cNvSpPr>
            <a:spLocks noGrp="1"/>
          </p:cNvSpPr>
          <p:nvPr>
            <p:ph type="body" sz="quarter" idx="63"/>
          </p:nvPr>
        </p:nvSpPr>
        <p:spPr/>
        <p:txBody>
          <a:bodyPr/>
          <a:lstStyle/>
          <a:p>
            <a:r>
              <a:rPr kumimoji="1" lang="en-US" altLang="ja-JP"/>
              <a:t>4.2</a:t>
            </a:r>
            <a:endParaRPr kumimoji="1" lang="ja-JP" altLang="en-US"/>
          </a:p>
        </p:txBody>
      </p:sp>
      <p:sp>
        <p:nvSpPr>
          <p:cNvPr id="22" name="テキスト プレースホルダー 21">
            <a:extLst>
              <a:ext uri="{FF2B5EF4-FFF2-40B4-BE49-F238E27FC236}">
                <a16:creationId xmlns:a16="http://schemas.microsoft.com/office/drawing/2014/main" id="{FCE2317E-1266-9376-C25F-DADA37AE2526}"/>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DAEECC1D-D1E5-098E-BA6B-7743C6E91E13}"/>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5AA6CB5D-2273-5E7A-31F3-AFFD9805B23C}"/>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3D0B80CB-A5EB-451F-423B-78B515141B7C}"/>
              </a:ext>
            </a:extLst>
          </p:cNvPr>
          <p:cNvSpPr>
            <a:spLocks noGrp="1"/>
          </p:cNvSpPr>
          <p:nvPr>
            <p:ph type="body" sz="quarter" idx="67"/>
          </p:nvPr>
        </p:nvSpPr>
        <p:spPr/>
        <p:txBody>
          <a:bodyPr/>
          <a:lstStyle/>
          <a:p>
            <a:r>
              <a:rPr kumimoji="1" lang="ja-JP" altLang="en-US" u="sng">
                <a:solidFill>
                  <a:srgbClr val="0000FF"/>
                </a:solidFill>
              </a:rPr>
              <a:t>はじめての行動経済学 ～人間心理の構造を押さえよう！</a:t>
            </a:r>
            <a:r>
              <a:rPr kumimoji="1" lang="en-US" altLang="ja-JP" u="sng">
                <a:solidFill>
                  <a:srgbClr val="0000FF"/>
                </a:solidFill>
              </a:rPr>
              <a:t>4</a:t>
            </a:r>
            <a:r>
              <a:rPr kumimoji="1" lang="ja-JP" altLang="en-US" u="sng">
                <a:solidFill>
                  <a:srgbClr val="0000FF"/>
                </a:solidFill>
              </a:rPr>
              <a:t>時間で感じる人間のキモチ、より優しいコミュニケーションの世界へ</a:t>
            </a:r>
          </a:p>
        </p:txBody>
      </p:sp>
      <p:sp>
        <p:nvSpPr>
          <p:cNvPr id="26" name="テキスト プレースホルダー 25">
            <a:extLst>
              <a:ext uri="{FF2B5EF4-FFF2-40B4-BE49-F238E27FC236}">
                <a16:creationId xmlns:a16="http://schemas.microsoft.com/office/drawing/2014/main" id="{9A1FA1C6-F9EF-B5D9-3425-B423046E6836}"/>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744476C0-38C0-F845-8DE0-E0F0FBB1E9AD}"/>
              </a:ext>
            </a:extLst>
          </p:cNvPr>
          <p:cNvSpPr>
            <a:spLocks noGrp="1"/>
          </p:cNvSpPr>
          <p:nvPr>
            <p:ph type="body" sz="quarter" idx="69"/>
          </p:nvPr>
        </p:nvSpPr>
        <p:spPr/>
        <p:txBody>
          <a:bodyPr/>
          <a:lstStyle/>
          <a:p>
            <a:r>
              <a:rPr kumimoji="1" lang="en-US" altLang="ja-JP"/>
              <a:t>4</a:t>
            </a:r>
            <a:endParaRPr kumimoji="1" lang="ja-JP" altLang="en-US"/>
          </a:p>
        </p:txBody>
      </p:sp>
      <p:sp>
        <p:nvSpPr>
          <p:cNvPr id="28" name="テキスト プレースホルダー 27">
            <a:extLst>
              <a:ext uri="{FF2B5EF4-FFF2-40B4-BE49-F238E27FC236}">
                <a16:creationId xmlns:a16="http://schemas.microsoft.com/office/drawing/2014/main" id="{45D79BEA-A8B3-FF5A-4665-CD26AF805ED8}"/>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28105963-A340-70C2-3A87-895BADF4866B}"/>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B7EDE4F9-5B4E-1EAC-4B3A-3D3F7FFB311A}"/>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15F15022-C617-83ED-4828-9E4358689806}"/>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企画アイデアから広告宣伝まで</a:t>
            </a:r>
            <a:r>
              <a:rPr kumimoji="1" lang="en-US" altLang="ja-JP" u="sng">
                <a:solidFill>
                  <a:srgbClr val="0000FF"/>
                </a:solidFill>
              </a:rPr>
              <a:t>】1</a:t>
            </a:r>
            <a:r>
              <a:rPr kumimoji="1" lang="ja-JP" altLang="en-US" u="sng">
                <a:solidFill>
                  <a:srgbClr val="0000FF"/>
                </a:solidFill>
              </a:rPr>
              <a:t>日で学べるマーケティング戦略の基本マスターコース（</a:t>
            </a:r>
            <a:r>
              <a:rPr kumimoji="1" lang="en-US" altLang="ja-JP" u="sng">
                <a:solidFill>
                  <a:srgbClr val="0000FF"/>
                </a:solidFill>
              </a:rPr>
              <a:t>PowerPoint </a:t>
            </a:r>
            <a:r>
              <a:rPr kumimoji="1" lang="ja-JP" altLang="en-US" u="sng">
                <a:solidFill>
                  <a:srgbClr val="0000FF"/>
                </a:solidFill>
              </a:rPr>
              <a:t>テンプレ付き）</a:t>
            </a:r>
          </a:p>
        </p:txBody>
      </p:sp>
      <p:sp>
        <p:nvSpPr>
          <p:cNvPr id="32" name="テキスト プレースホルダー 31">
            <a:extLst>
              <a:ext uri="{FF2B5EF4-FFF2-40B4-BE49-F238E27FC236}">
                <a16:creationId xmlns:a16="http://schemas.microsoft.com/office/drawing/2014/main" id="{742E2AA7-1408-EA38-496F-DA04E811FB2B}"/>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4EDDF127-EAC6-8CD2-3C06-F3D91484A581}"/>
              </a:ext>
            </a:extLst>
          </p:cNvPr>
          <p:cNvSpPr>
            <a:spLocks noGrp="1"/>
          </p:cNvSpPr>
          <p:nvPr>
            <p:ph type="body" sz="quarter" idx="75"/>
          </p:nvPr>
        </p:nvSpPr>
        <p:spPr/>
        <p:txBody>
          <a:bodyPr/>
          <a:lstStyle/>
          <a:p>
            <a:r>
              <a:rPr kumimoji="1" lang="en-US" altLang="ja-JP"/>
              <a:t>6.4</a:t>
            </a:r>
            <a:endParaRPr kumimoji="1" lang="ja-JP" altLang="en-US"/>
          </a:p>
        </p:txBody>
      </p:sp>
      <p:sp>
        <p:nvSpPr>
          <p:cNvPr id="34" name="テキスト プレースホルダー 33">
            <a:extLst>
              <a:ext uri="{FF2B5EF4-FFF2-40B4-BE49-F238E27FC236}">
                <a16:creationId xmlns:a16="http://schemas.microsoft.com/office/drawing/2014/main" id="{69D2427F-D6A1-0AFA-55B2-D208B5092365}"/>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53F23006-E804-694C-6F24-C27F582C18E5}"/>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D842E947-9A49-6BF0-62E7-FC3FF6995DB0}"/>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640993B1-F4C5-2CC7-630D-EB32396F375B}"/>
              </a:ext>
            </a:extLst>
          </p:cNvPr>
          <p:cNvSpPr>
            <a:spLocks noGrp="1"/>
          </p:cNvSpPr>
          <p:nvPr>
            <p:ph type="body" sz="quarter" idx="79"/>
          </p:nvPr>
        </p:nvSpPr>
        <p:spPr/>
        <p:txBody>
          <a:bodyPr/>
          <a:lstStyle/>
          <a:p>
            <a:r>
              <a:rPr kumimoji="1" lang="ja-JP" altLang="en-US" u="sng">
                <a:solidFill>
                  <a:srgbClr val="0000FF"/>
                </a:solidFill>
              </a:rPr>
              <a:t>はじめての経営戦略論 ～勝てる市場を選び、勝つための強みを作る！</a:t>
            </a:r>
            <a:r>
              <a:rPr kumimoji="1" lang="en-US" altLang="ja-JP" u="sng">
                <a:solidFill>
                  <a:srgbClr val="0000FF"/>
                </a:solidFill>
              </a:rPr>
              <a:t>4</a:t>
            </a:r>
            <a:r>
              <a:rPr kumimoji="1" lang="ja-JP" altLang="en-US" u="sng">
                <a:solidFill>
                  <a:srgbClr val="0000FF"/>
                </a:solidFill>
              </a:rPr>
              <a:t>時間半で身に付けるビジネスパーソンとしての戦略眼</a:t>
            </a:r>
          </a:p>
        </p:txBody>
      </p:sp>
      <p:sp>
        <p:nvSpPr>
          <p:cNvPr id="38" name="テキスト プレースホルダー 37">
            <a:extLst>
              <a:ext uri="{FF2B5EF4-FFF2-40B4-BE49-F238E27FC236}">
                <a16:creationId xmlns:a16="http://schemas.microsoft.com/office/drawing/2014/main" id="{1CF1ABEC-03AF-9412-E549-E621073A1559}"/>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EE34DE8A-B896-9FC0-12E1-E5C72B1A5B2E}"/>
              </a:ext>
            </a:extLst>
          </p:cNvPr>
          <p:cNvSpPr>
            <a:spLocks noGrp="1"/>
          </p:cNvSpPr>
          <p:nvPr>
            <p:ph type="body" sz="quarter" idx="81"/>
          </p:nvPr>
        </p:nvSpPr>
        <p:spPr/>
        <p:txBody>
          <a:bodyPr/>
          <a:lstStyle/>
          <a:p>
            <a:r>
              <a:rPr kumimoji="1" lang="en-US" altLang="ja-JP"/>
              <a:t>4.2</a:t>
            </a:r>
            <a:endParaRPr kumimoji="1" lang="ja-JP" altLang="en-US"/>
          </a:p>
        </p:txBody>
      </p:sp>
      <p:sp>
        <p:nvSpPr>
          <p:cNvPr id="40" name="テキスト プレースホルダー 39">
            <a:extLst>
              <a:ext uri="{FF2B5EF4-FFF2-40B4-BE49-F238E27FC236}">
                <a16:creationId xmlns:a16="http://schemas.microsoft.com/office/drawing/2014/main" id="{A566FC57-8A88-B7B3-4593-C4DE7616C185}"/>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4195853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E544602-A011-F464-9E3B-40FF66DC8909}"/>
              </a:ext>
            </a:extLst>
          </p:cNvPr>
          <p:cNvSpPr>
            <a:spLocks noGrp="1"/>
          </p:cNvSpPr>
          <p:nvPr>
            <p:ph type="sldNum" idx="10"/>
          </p:nvPr>
        </p:nvSpPr>
        <p:spPr/>
        <p:txBody>
          <a:bodyPr/>
          <a:lstStyle/>
          <a:p>
            <a:fld id="{00000000-1234-1234-1234-123412341234}" type="slidenum">
              <a:rPr lang="en" smtClean="0"/>
              <a:pPr/>
              <a:t>25</a:t>
            </a:fld>
            <a:endParaRPr lang="en"/>
          </a:p>
        </p:txBody>
      </p:sp>
      <p:sp>
        <p:nvSpPr>
          <p:cNvPr id="4" name="タイトル 3">
            <a:extLst>
              <a:ext uri="{FF2B5EF4-FFF2-40B4-BE49-F238E27FC236}">
                <a16:creationId xmlns:a16="http://schemas.microsoft.com/office/drawing/2014/main" id="{4C50B45C-A7AB-C257-E3D9-3BA2872FB553}"/>
              </a:ext>
            </a:extLst>
          </p:cNvPr>
          <p:cNvSpPr>
            <a:spLocks noGrp="1"/>
          </p:cNvSpPr>
          <p:nvPr>
            <p:ph type="title"/>
          </p:nvPr>
        </p:nvSpPr>
        <p:spPr/>
        <p:txBody>
          <a:bodyPr/>
          <a:lstStyle/>
          <a:p>
            <a:r>
              <a:rPr kumimoji="1" lang="ja-JP" altLang="en-US" smtClean="0"/>
              <a:t>⑤マーケティングコース</a:t>
            </a:r>
            <a:r>
              <a:rPr kumimoji="1" lang="ja-JP" altLang="en-US"/>
              <a:t>（</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610D6BE2-5D41-7106-5E8D-B6F5E473DED8}"/>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63E19C81-F599-86DA-1AEE-0116204AB7C3}"/>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F626CB58-E872-3E63-2F6C-185EFFA377EB}"/>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入門編</a:t>
            </a:r>
            <a:r>
              <a:rPr kumimoji="1" lang="en-US" altLang="ja-JP" u="sng">
                <a:solidFill>
                  <a:srgbClr val="0000FF"/>
                </a:solidFill>
              </a:rPr>
              <a:t>】</a:t>
            </a:r>
            <a:r>
              <a:rPr kumimoji="1" lang="ja-JP" altLang="en-US" u="sng">
                <a:solidFill>
                  <a:srgbClr val="0000FF"/>
                </a:solidFill>
              </a:rPr>
              <a:t>デジタルマーケティング初心者のための</a:t>
            </a:r>
            <a:r>
              <a:rPr kumimoji="1" lang="en-US" altLang="ja-JP" u="sng">
                <a:solidFill>
                  <a:srgbClr val="0000FF"/>
                </a:solidFill>
              </a:rPr>
              <a:t>KPI</a:t>
            </a:r>
            <a:r>
              <a:rPr kumimoji="1" lang="ja-JP" altLang="en-US" u="sng">
                <a:solidFill>
                  <a:srgbClr val="0000FF"/>
                </a:solidFill>
              </a:rPr>
              <a:t>攻略講座～基本用語の理解から実践まで～</a:t>
            </a:r>
          </a:p>
        </p:txBody>
      </p:sp>
      <p:sp>
        <p:nvSpPr>
          <p:cNvPr id="8" name="テキスト プレースホルダー 7">
            <a:extLst>
              <a:ext uri="{FF2B5EF4-FFF2-40B4-BE49-F238E27FC236}">
                <a16:creationId xmlns:a16="http://schemas.microsoft.com/office/drawing/2014/main" id="{EE1B89EE-FB22-E660-66DE-C4DE1218C4E9}"/>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601E8B20-E0DF-BA45-7C96-6703DBC21303}"/>
              </a:ext>
            </a:extLst>
          </p:cNvPr>
          <p:cNvSpPr>
            <a:spLocks noGrp="1"/>
          </p:cNvSpPr>
          <p:nvPr>
            <p:ph type="body" sz="quarter" idx="51"/>
          </p:nvPr>
        </p:nvSpPr>
        <p:spPr/>
        <p:txBody>
          <a:bodyPr/>
          <a:lstStyle/>
          <a:p>
            <a:r>
              <a:rPr kumimoji="1" lang="en-US" altLang="ja-JP"/>
              <a:t>2.6</a:t>
            </a:r>
            <a:endParaRPr kumimoji="1" lang="ja-JP" altLang="en-US"/>
          </a:p>
        </p:txBody>
      </p:sp>
      <p:sp>
        <p:nvSpPr>
          <p:cNvPr id="10" name="テキスト プレースホルダー 9">
            <a:extLst>
              <a:ext uri="{FF2B5EF4-FFF2-40B4-BE49-F238E27FC236}">
                <a16:creationId xmlns:a16="http://schemas.microsoft.com/office/drawing/2014/main" id="{EF26A83D-4CCD-1B19-88FF-306141848260}"/>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D840E9AA-66E0-387D-43B0-BF3230D26882}"/>
              </a:ext>
            </a:extLst>
          </p:cNvPr>
          <p:cNvSpPr>
            <a:spLocks noGrp="1"/>
          </p:cNvSpPr>
          <p:nvPr>
            <p:ph type="body" sz="quarter" idx="53"/>
          </p:nvPr>
        </p:nvSpPr>
        <p:spPr/>
        <p:txBody>
          <a:bodyPr/>
          <a:lstStyle/>
          <a:p>
            <a:r>
              <a:rPr kumimoji="1" lang="en-US" altLang="ja-JP" sz="1800"/>
              <a:t>8</a:t>
            </a:r>
            <a:endParaRPr kumimoji="1" lang="ja-JP" altLang="en-US" sz="1800"/>
          </a:p>
        </p:txBody>
      </p:sp>
      <p:sp>
        <p:nvSpPr>
          <p:cNvPr id="12" name="テキスト プレースホルダー 11">
            <a:extLst>
              <a:ext uri="{FF2B5EF4-FFF2-40B4-BE49-F238E27FC236}">
                <a16:creationId xmlns:a16="http://schemas.microsoft.com/office/drawing/2014/main" id="{1692BBB5-2063-72F1-09E6-C09D486FA6A2}"/>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EB07AD70-6861-A4EC-2725-2B589F06EBCB}"/>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数字を味方につける：初級編</a:t>
            </a:r>
            <a:r>
              <a:rPr kumimoji="1" lang="en-US" altLang="ja-JP" u="sng">
                <a:solidFill>
                  <a:srgbClr val="0000FF"/>
                </a:solidFill>
              </a:rPr>
              <a:t>】</a:t>
            </a:r>
            <a:r>
              <a:rPr kumimoji="1" lang="ja-JP" altLang="en-US" u="sng">
                <a:solidFill>
                  <a:srgbClr val="0000FF"/>
                </a:solidFill>
              </a:rPr>
              <a:t>ビジネスの現場で使えるデータ分析</a:t>
            </a:r>
          </a:p>
        </p:txBody>
      </p:sp>
      <p:sp>
        <p:nvSpPr>
          <p:cNvPr id="14" name="テキスト プレースホルダー 13">
            <a:extLst>
              <a:ext uri="{FF2B5EF4-FFF2-40B4-BE49-F238E27FC236}">
                <a16:creationId xmlns:a16="http://schemas.microsoft.com/office/drawing/2014/main" id="{8E344738-D218-9BCA-2A56-E238688FEA18}"/>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042BB4A4-0A2E-C10E-0834-62B6C3A780E2}"/>
              </a:ext>
            </a:extLst>
          </p:cNvPr>
          <p:cNvSpPr>
            <a:spLocks noGrp="1"/>
          </p:cNvSpPr>
          <p:nvPr>
            <p:ph type="body" sz="quarter" idx="57"/>
          </p:nvPr>
        </p:nvSpPr>
        <p:spPr/>
        <p:txBody>
          <a:bodyPr/>
          <a:lstStyle/>
          <a:p>
            <a:r>
              <a:rPr kumimoji="1" lang="en-US" altLang="ja-JP"/>
              <a:t>4.1</a:t>
            </a:r>
            <a:endParaRPr kumimoji="1" lang="ja-JP" altLang="en-US"/>
          </a:p>
        </p:txBody>
      </p:sp>
      <p:sp>
        <p:nvSpPr>
          <p:cNvPr id="16" name="テキスト プレースホルダー 15">
            <a:extLst>
              <a:ext uri="{FF2B5EF4-FFF2-40B4-BE49-F238E27FC236}">
                <a16:creationId xmlns:a16="http://schemas.microsoft.com/office/drawing/2014/main" id="{0B14E27A-C368-2CC6-DD4D-7E91541A2EFE}"/>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F6DFA9CE-1420-3D13-AE6A-2FA899B55677}"/>
              </a:ext>
            </a:extLst>
          </p:cNvPr>
          <p:cNvSpPr>
            <a:spLocks noGrp="1"/>
          </p:cNvSpPr>
          <p:nvPr>
            <p:ph type="body" sz="quarter" idx="59"/>
          </p:nvPr>
        </p:nvSpPr>
        <p:spPr/>
        <p:txBody>
          <a:bodyPr/>
          <a:lstStyle/>
          <a:p>
            <a:r>
              <a:rPr kumimoji="1" lang="en-US" altLang="ja-JP" sz="1800"/>
              <a:t>9</a:t>
            </a:r>
            <a:endParaRPr kumimoji="1" lang="ja-JP" altLang="en-US" sz="1800"/>
          </a:p>
        </p:txBody>
      </p:sp>
      <p:sp>
        <p:nvSpPr>
          <p:cNvPr id="18" name="テキスト プレースホルダー 17">
            <a:extLst>
              <a:ext uri="{FF2B5EF4-FFF2-40B4-BE49-F238E27FC236}">
                <a16:creationId xmlns:a16="http://schemas.microsoft.com/office/drawing/2014/main" id="{B55AE52B-DE44-25CC-F797-901C859002AE}"/>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144196BE-EFB7-E574-789F-0BF3E49DE55C}"/>
              </a:ext>
            </a:extLst>
          </p:cNvPr>
          <p:cNvSpPr>
            <a:spLocks noGrp="1"/>
          </p:cNvSpPr>
          <p:nvPr>
            <p:ph type="body" sz="quarter" idx="61"/>
          </p:nvPr>
        </p:nvSpPr>
        <p:spPr/>
        <p:txBody>
          <a:bodyPr/>
          <a:lstStyle/>
          <a:p>
            <a:r>
              <a:rPr kumimoji="1" lang="en-US" altLang="ja-JP" u="sng">
                <a:solidFill>
                  <a:srgbClr val="0000FF"/>
                </a:solidFill>
              </a:rPr>
              <a:t>【</a:t>
            </a:r>
            <a:r>
              <a:rPr kumimoji="1" lang="ja-JP" altLang="en-US" u="sng">
                <a:solidFill>
                  <a:srgbClr val="0000FF"/>
                </a:solidFill>
              </a:rPr>
              <a:t>収益分析に強くなる</a:t>
            </a:r>
            <a:r>
              <a:rPr kumimoji="1" lang="en-US" altLang="ja-JP" u="sng">
                <a:solidFill>
                  <a:srgbClr val="0000FF"/>
                </a:solidFill>
              </a:rPr>
              <a:t>】</a:t>
            </a:r>
            <a:r>
              <a:rPr kumimoji="1" lang="ja-JP" altLang="en-US" u="sng">
                <a:solidFill>
                  <a:srgbClr val="0000FF"/>
                </a:solidFill>
              </a:rPr>
              <a:t>エクセルで学ぶマーケティング収益分析＆シミュレーション</a:t>
            </a:r>
          </a:p>
        </p:txBody>
      </p:sp>
      <p:sp>
        <p:nvSpPr>
          <p:cNvPr id="20" name="テキスト プレースホルダー 19">
            <a:extLst>
              <a:ext uri="{FF2B5EF4-FFF2-40B4-BE49-F238E27FC236}">
                <a16:creationId xmlns:a16="http://schemas.microsoft.com/office/drawing/2014/main" id="{C97BA893-55CA-EB9F-D3F5-535F3DEE71B6}"/>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5C94D71A-6FE4-1B45-08C7-53AC06D8C9B7}"/>
              </a:ext>
            </a:extLst>
          </p:cNvPr>
          <p:cNvSpPr>
            <a:spLocks noGrp="1"/>
          </p:cNvSpPr>
          <p:nvPr>
            <p:ph type="body" sz="quarter" idx="63"/>
          </p:nvPr>
        </p:nvSpPr>
        <p:spPr/>
        <p:txBody>
          <a:bodyPr/>
          <a:lstStyle/>
          <a:p>
            <a:r>
              <a:rPr kumimoji="1" lang="en-US" altLang="ja-JP"/>
              <a:t>4.3</a:t>
            </a:r>
            <a:endParaRPr kumimoji="1" lang="ja-JP" altLang="en-US"/>
          </a:p>
        </p:txBody>
      </p:sp>
      <p:sp>
        <p:nvSpPr>
          <p:cNvPr id="22" name="テキスト プレースホルダー 21">
            <a:extLst>
              <a:ext uri="{FF2B5EF4-FFF2-40B4-BE49-F238E27FC236}">
                <a16:creationId xmlns:a16="http://schemas.microsoft.com/office/drawing/2014/main" id="{A7915358-5BAC-9963-91BB-84F14E554090}"/>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946E52F7-D81C-7BA2-DF18-EDBFA4CD9F96}"/>
              </a:ext>
            </a:extLst>
          </p:cNvPr>
          <p:cNvSpPr>
            <a:spLocks noGrp="1"/>
          </p:cNvSpPr>
          <p:nvPr>
            <p:ph type="body" sz="quarter" idx="65"/>
          </p:nvPr>
        </p:nvSpPr>
        <p:spPr/>
        <p:txBody>
          <a:bodyPr/>
          <a:lstStyle/>
          <a:p>
            <a:r>
              <a:rPr kumimoji="1" lang="en-US" altLang="ja-JP" sz="1800"/>
              <a:t>10</a:t>
            </a:r>
            <a:endParaRPr kumimoji="1" lang="ja-JP" altLang="en-US" sz="1800"/>
          </a:p>
        </p:txBody>
      </p:sp>
      <p:sp>
        <p:nvSpPr>
          <p:cNvPr id="24" name="テキスト プレースホルダー 23">
            <a:extLst>
              <a:ext uri="{FF2B5EF4-FFF2-40B4-BE49-F238E27FC236}">
                <a16:creationId xmlns:a16="http://schemas.microsoft.com/office/drawing/2014/main" id="{921E1C06-9A2B-AD20-EA18-804BAEC641FA}"/>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1D8E4531-E385-99B7-B04E-501999D74C35}"/>
              </a:ext>
            </a:extLst>
          </p:cNvPr>
          <p:cNvSpPr>
            <a:spLocks noGrp="1"/>
          </p:cNvSpPr>
          <p:nvPr>
            <p:ph type="body" sz="quarter" idx="67"/>
          </p:nvPr>
        </p:nvSpPr>
        <p:spPr/>
        <p:txBody>
          <a:bodyPr/>
          <a:lstStyle/>
          <a:p>
            <a:r>
              <a:rPr kumimoji="1" lang="ja-JP" altLang="en-US" u="sng">
                <a:solidFill>
                  <a:srgbClr val="0000FF"/>
                </a:solidFill>
              </a:rPr>
              <a:t>はじめての</a:t>
            </a:r>
            <a:r>
              <a:rPr kumimoji="1" lang="en-US" altLang="ja-JP" u="sng">
                <a:solidFill>
                  <a:srgbClr val="0000FF"/>
                </a:solidFill>
              </a:rPr>
              <a:t>Web</a:t>
            </a:r>
            <a:r>
              <a:rPr kumimoji="1" lang="ja-JP" altLang="en-US" u="sng">
                <a:solidFill>
                  <a:srgbClr val="0000FF"/>
                </a:solidFill>
              </a:rPr>
              <a:t>マーケティング！</a:t>
            </a:r>
            <a:r>
              <a:rPr kumimoji="1" lang="en-US" altLang="ja-JP" u="sng">
                <a:solidFill>
                  <a:srgbClr val="0000FF"/>
                </a:solidFill>
              </a:rPr>
              <a:t>Web</a:t>
            </a:r>
            <a:r>
              <a:rPr kumimoji="1" lang="ja-JP" altLang="en-US" u="sng">
                <a:solidFill>
                  <a:srgbClr val="0000FF"/>
                </a:solidFill>
              </a:rPr>
              <a:t>マーケティングの基本を学ぶ入門講座</a:t>
            </a:r>
          </a:p>
        </p:txBody>
      </p:sp>
      <p:sp>
        <p:nvSpPr>
          <p:cNvPr id="26" name="テキスト プレースホルダー 25">
            <a:extLst>
              <a:ext uri="{FF2B5EF4-FFF2-40B4-BE49-F238E27FC236}">
                <a16:creationId xmlns:a16="http://schemas.microsoft.com/office/drawing/2014/main" id="{40763407-625A-7F0F-38BE-F3C46D4B37B3}"/>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C2816DFA-7544-C4A2-5791-9D9AF1B43320}"/>
              </a:ext>
            </a:extLst>
          </p:cNvPr>
          <p:cNvSpPr>
            <a:spLocks noGrp="1"/>
          </p:cNvSpPr>
          <p:nvPr>
            <p:ph type="body" sz="quarter" idx="69"/>
          </p:nvPr>
        </p:nvSpPr>
        <p:spPr/>
        <p:txBody>
          <a:bodyPr/>
          <a:lstStyle/>
          <a:p>
            <a:r>
              <a:rPr kumimoji="1" lang="en-US" altLang="ja-JP"/>
              <a:t>7.4</a:t>
            </a:r>
            <a:endParaRPr kumimoji="1" lang="ja-JP" altLang="en-US"/>
          </a:p>
        </p:txBody>
      </p:sp>
      <p:sp>
        <p:nvSpPr>
          <p:cNvPr id="28" name="テキスト プレースホルダー 27">
            <a:extLst>
              <a:ext uri="{FF2B5EF4-FFF2-40B4-BE49-F238E27FC236}">
                <a16:creationId xmlns:a16="http://schemas.microsoft.com/office/drawing/2014/main" id="{57B9F56D-E67B-A0F9-99BF-B5DB9F028D8E}"/>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C92168B9-13E0-9CA9-4414-07DC5B896BA0}"/>
              </a:ext>
            </a:extLst>
          </p:cNvPr>
          <p:cNvSpPr>
            <a:spLocks noGrp="1"/>
          </p:cNvSpPr>
          <p:nvPr>
            <p:ph type="body" sz="quarter" idx="71"/>
          </p:nvPr>
        </p:nvSpPr>
        <p:spPr/>
        <p:txBody>
          <a:bodyPr/>
          <a:lstStyle/>
          <a:p>
            <a:r>
              <a:rPr kumimoji="1" lang="en-US" altLang="ja-JP" sz="1800"/>
              <a:t>11</a:t>
            </a:r>
            <a:endParaRPr kumimoji="1" lang="ja-JP" altLang="en-US" sz="1800"/>
          </a:p>
        </p:txBody>
      </p:sp>
      <p:sp>
        <p:nvSpPr>
          <p:cNvPr id="30" name="テキスト プレースホルダー 29">
            <a:extLst>
              <a:ext uri="{FF2B5EF4-FFF2-40B4-BE49-F238E27FC236}">
                <a16:creationId xmlns:a16="http://schemas.microsoft.com/office/drawing/2014/main" id="{EB0DB6A5-4879-5D54-B0EE-01A550EA45B4}"/>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DF81BD15-46C4-78BB-129E-2EFA85924A9E}"/>
              </a:ext>
            </a:extLst>
          </p:cNvPr>
          <p:cNvSpPr>
            <a:spLocks noGrp="1"/>
          </p:cNvSpPr>
          <p:nvPr>
            <p:ph type="body" sz="quarter" idx="73"/>
          </p:nvPr>
        </p:nvSpPr>
        <p:spPr/>
        <p:txBody>
          <a:bodyPr/>
          <a:lstStyle/>
          <a:p>
            <a:r>
              <a:rPr kumimoji="1" lang="en-US" altLang="ja-JP" u="sng">
                <a:solidFill>
                  <a:srgbClr val="0000FF"/>
                </a:solidFill>
              </a:rPr>
              <a:t>【2</a:t>
            </a:r>
            <a:r>
              <a:rPr kumimoji="1" lang="ja-JP" altLang="en-US" u="sng">
                <a:solidFill>
                  <a:srgbClr val="0000FF"/>
                </a:solidFill>
              </a:rPr>
              <a:t>時間でサクッと学ぶ </a:t>
            </a:r>
            <a:r>
              <a:rPr kumimoji="1" lang="en-US" altLang="ja-JP" u="sng">
                <a:solidFill>
                  <a:srgbClr val="0000FF"/>
                </a:solidFill>
              </a:rPr>
              <a:t>】Web</a:t>
            </a:r>
            <a:r>
              <a:rPr kumimoji="1" lang="ja-JP" altLang="en-US" u="sng">
                <a:solidFill>
                  <a:srgbClr val="0000FF"/>
                </a:solidFill>
              </a:rPr>
              <a:t>マーケティングの販促手法とアドテクノロジーの基礎（</a:t>
            </a:r>
            <a:r>
              <a:rPr kumimoji="1" lang="en-US" altLang="ja-JP" u="sng">
                <a:solidFill>
                  <a:srgbClr val="0000FF"/>
                </a:solidFill>
              </a:rPr>
              <a:t>2024</a:t>
            </a:r>
            <a:r>
              <a:rPr kumimoji="1" lang="ja-JP" altLang="en-US" u="sng">
                <a:solidFill>
                  <a:srgbClr val="0000FF"/>
                </a:solidFill>
              </a:rPr>
              <a:t>年最新）</a:t>
            </a:r>
          </a:p>
        </p:txBody>
      </p:sp>
      <p:sp>
        <p:nvSpPr>
          <p:cNvPr id="32" name="テキスト プレースホルダー 31">
            <a:extLst>
              <a:ext uri="{FF2B5EF4-FFF2-40B4-BE49-F238E27FC236}">
                <a16:creationId xmlns:a16="http://schemas.microsoft.com/office/drawing/2014/main" id="{B68996D3-BF5B-6F79-31FB-2D4D4EC888E1}"/>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7BFDFE83-9B0A-7403-7221-A3C9C67F2F67}"/>
              </a:ext>
            </a:extLst>
          </p:cNvPr>
          <p:cNvSpPr>
            <a:spLocks noGrp="1"/>
          </p:cNvSpPr>
          <p:nvPr>
            <p:ph type="body" sz="quarter" idx="75"/>
          </p:nvPr>
        </p:nvSpPr>
        <p:spPr/>
        <p:txBody>
          <a:bodyPr/>
          <a:lstStyle/>
          <a:p>
            <a:r>
              <a:rPr kumimoji="1" lang="en-US" altLang="ja-JP"/>
              <a:t>1.6</a:t>
            </a:r>
            <a:endParaRPr kumimoji="1" lang="ja-JP" altLang="en-US"/>
          </a:p>
        </p:txBody>
      </p:sp>
      <p:sp>
        <p:nvSpPr>
          <p:cNvPr id="34" name="テキスト プレースホルダー 33">
            <a:extLst>
              <a:ext uri="{FF2B5EF4-FFF2-40B4-BE49-F238E27FC236}">
                <a16:creationId xmlns:a16="http://schemas.microsoft.com/office/drawing/2014/main" id="{FCB1B24B-2757-2FEA-DA91-93D1B0FD83AD}"/>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37024675-AD6B-473D-6764-B14EB826CC58}"/>
              </a:ext>
            </a:extLst>
          </p:cNvPr>
          <p:cNvSpPr/>
          <p:nvPr/>
        </p:nvSpPr>
        <p:spPr>
          <a:xfrm>
            <a:off x="5162713" y="3945030"/>
            <a:ext cx="3048000" cy="9592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36255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E8C9B79-BE9D-7668-3F29-3947CF69C54D}"/>
              </a:ext>
            </a:extLst>
          </p:cNvPr>
          <p:cNvSpPr>
            <a:spLocks noGrp="1"/>
          </p:cNvSpPr>
          <p:nvPr>
            <p:ph type="sldNum" idx="10"/>
          </p:nvPr>
        </p:nvSpPr>
        <p:spPr/>
        <p:txBody>
          <a:bodyPr/>
          <a:lstStyle/>
          <a:p>
            <a:fld id="{00000000-1234-1234-1234-123412341234}" type="slidenum">
              <a:rPr lang="en" smtClean="0"/>
              <a:pPr/>
              <a:t>26</a:t>
            </a:fld>
            <a:endParaRPr lang="en"/>
          </a:p>
        </p:txBody>
      </p:sp>
      <p:sp>
        <p:nvSpPr>
          <p:cNvPr id="4" name="タイトル 3">
            <a:extLst>
              <a:ext uri="{FF2B5EF4-FFF2-40B4-BE49-F238E27FC236}">
                <a16:creationId xmlns:a16="http://schemas.microsoft.com/office/drawing/2014/main" id="{8B0B68FE-5350-E383-DC24-04AA10D5EE39}"/>
              </a:ext>
            </a:extLst>
          </p:cNvPr>
          <p:cNvSpPr>
            <a:spLocks noGrp="1"/>
          </p:cNvSpPr>
          <p:nvPr>
            <p:ph type="title"/>
          </p:nvPr>
        </p:nvSpPr>
        <p:spPr/>
        <p:txBody>
          <a:bodyPr/>
          <a:lstStyle/>
          <a:p>
            <a:r>
              <a:rPr kumimoji="1" lang="ja-JP" altLang="en-US"/>
              <a:t>⑥</a:t>
            </a:r>
            <a:r>
              <a:rPr kumimoji="1" lang="en-US" altLang="ja-JP" smtClean="0"/>
              <a:t>Python</a:t>
            </a:r>
            <a:r>
              <a:rPr kumimoji="1" lang="ja-JP" altLang="en-US" dirty="0"/>
              <a:t>プログラミングコース（個人利用者様向け）</a:t>
            </a:r>
          </a:p>
        </p:txBody>
      </p:sp>
      <p:sp>
        <p:nvSpPr>
          <p:cNvPr id="5" name="テキスト プレースホルダー 4">
            <a:extLst>
              <a:ext uri="{FF2B5EF4-FFF2-40B4-BE49-F238E27FC236}">
                <a16:creationId xmlns:a16="http://schemas.microsoft.com/office/drawing/2014/main" id="{EC6D75F9-DD71-9FF7-4B9F-F81767F57D9D}"/>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D54B5838-5983-1C52-055B-985B387D8F4F}"/>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F4FABDF3-09BA-283A-0F15-BA9965A13424}"/>
              </a:ext>
            </a:extLst>
          </p:cNvPr>
          <p:cNvSpPr>
            <a:spLocks noGrp="1"/>
          </p:cNvSpPr>
          <p:nvPr>
            <p:ph type="body" sz="quarter" idx="49"/>
          </p:nvPr>
        </p:nvSpPr>
        <p:spPr/>
        <p:txBody>
          <a:bodyPr/>
          <a:lstStyle/>
          <a:p>
            <a:r>
              <a:rPr kumimoji="1" lang="ja-JP" altLang="en-US" u="sng">
                <a:solidFill>
                  <a:srgbClr val="0000FF"/>
                </a:solidFill>
              </a:rPr>
              <a:t>これだけ知っていれば大丈夫！プログラミング入門以前の基礎知識</a:t>
            </a:r>
          </a:p>
        </p:txBody>
      </p:sp>
      <p:sp>
        <p:nvSpPr>
          <p:cNvPr id="8" name="テキスト プレースホルダー 7">
            <a:extLst>
              <a:ext uri="{FF2B5EF4-FFF2-40B4-BE49-F238E27FC236}">
                <a16:creationId xmlns:a16="http://schemas.microsoft.com/office/drawing/2014/main" id="{64D3248A-7EB8-63A5-48E5-E8D4CBF0583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D141A06A-EF6F-81AC-EE3B-594584042CB4}"/>
              </a:ext>
            </a:extLst>
          </p:cNvPr>
          <p:cNvSpPr>
            <a:spLocks noGrp="1"/>
          </p:cNvSpPr>
          <p:nvPr>
            <p:ph type="body" sz="quarter" idx="51"/>
          </p:nvPr>
        </p:nvSpPr>
        <p:spPr/>
        <p:txBody>
          <a:bodyPr/>
          <a:lstStyle/>
          <a:p>
            <a:r>
              <a:rPr kumimoji="1" lang="en-US" altLang="ja-JP"/>
              <a:t>8.5</a:t>
            </a:r>
            <a:endParaRPr kumimoji="1" lang="ja-JP" altLang="en-US"/>
          </a:p>
        </p:txBody>
      </p:sp>
      <p:sp>
        <p:nvSpPr>
          <p:cNvPr id="10" name="テキスト プレースホルダー 9">
            <a:extLst>
              <a:ext uri="{FF2B5EF4-FFF2-40B4-BE49-F238E27FC236}">
                <a16:creationId xmlns:a16="http://schemas.microsoft.com/office/drawing/2014/main" id="{700E35AF-F0AF-0D55-4AF1-EC5398015845}"/>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78199A65-3FA8-4ACB-D7AE-4E7DDA23AA3C}"/>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6FFF74E8-5B6B-9581-2F31-ABEB42F38C6D}"/>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DE383EC5-FE55-5D64-3C9C-E555DDE11110}"/>
              </a:ext>
            </a:extLst>
          </p:cNvPr>
          <p:cNvSpPr>
            <a:spLocks noGrp="1"/>
          </p:cNvSpPr>
          <p:nvPr>
            <p:ph type="body" sz="quarter" idx="55"/>
          </p:nvPr>
        </p:nvSpPr>
        <p:spPr/>
        <p:txBody>
          <a:bodyPr/>
          <a:lstStyle/>
          <a:p>
            <a:r>
              <a:rPr kumimoji="1" lang="ja-JP" altLang="en-US" u="sng">
                <a:solidFill>
                  <a:srgbClr val="0000FF"/>
                </a:solidFill>
              </a:rPr>
              <a:t>たっぷりの練習問題を楽しみながら学ぶ</a:t>
            </a:r>
            <a:r>
              <a:rPr kumimoji="1" lang="en-US" altLang="ja-JP" u="sng">
                <a:solidFill>
                  <a:srgbClr val="0000FF"/>
                </a:solidFill>
              </a:rPr>
              <a:t>Python</a:t>
            </a:r>
            <a:r>
              <a:rPr kumimoji="1" lang="ja-JP" altLang="en-US" u="sng">
                <a:solidFill>
                  <a:srgbClr val="0000FF"/>
                </a:solidFill>
              </a:rPr>
              <a:t>講座</a:t>
            </a:r>
          </a:p>
        </p:txBody>
      </p:sp>
      <p:sp>
        <p:nvSpPr>
          <p:cNvPr id="14" name="テキスト プレースホルダー 13">
            <a:extLst>
              <a:ext uri="{FF2B5EF4-FFF2-40B4-BE49-F238E27FC236}">
                <a16:creationId xmlns:a16="http://schemas.microsoft.com/office/drawing/2014/main" id="{B568DD23-8BFD-2CA2-AB51-C456E172758D}"/>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8BDEF6A2-A368-B97D-A103-51DF9387C21F}"/>
              </a:ext>
            </a:extLst>
          </p:cNvPr>
          <p:cNvSpPr>
            <a:spLocks noGrp="1"/>
          </p:cNvSpPr>
          <p:nvPr>
            <p:ph type="body" sz="quarter" idx="57"/>
          </p:nvPr>
        </p:nvSpPr>
        <p:spPr/>
        <p:txBody>
          <a:bodyPr/>
          <a:lstStyle/>
          <a:p>
            <a:r>
              <a:rPr kumimoji="1" lang="en-US" altLang="ja-JP"/>
              <a:t>10.4</a:t>
            </a:r>
            <a:endParaRPr kumimoji="1" lang="ja-JP" altLang="en-US"/>
          </a:p>
        </p:txBody>
      </p:sp>
      <p:sp>
        <p:nvSpPr>
          <p:cNvPr id="16" name="テキスト プレースホルダー 15">
            <a:extLst>
              <a:ext uri="{FF2B5EF4-FFF2-40B4-BE49-F238E27FC236}">
                <a16:creationId xmlns:a16="http://schemas.microsoft.com/office/drawing/2014/main" id="{8C3A5194-01FE-11C7-0665-1287D073F7FF}"/>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6CE2BA78-7A60-B7F9-4508-48F4E8574F27}"/>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AB61CCB6-A45C-E0C7-5FEC-B3409D8BFE91}"/>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CF678FB6-424E-0578-C99A-F2CBC62F71D8}"/>
              </a:ext>
            </a:extLst>
          </p:cNvPr>
          <p:cNvSpPr>
            <a:spLocks noGrp="1"/>
          </p:cNvSpPr>
          <p:nvPr>
            <p:ph type="body" sz="quarter" idx="61"/>
          </p:nvPr>
        </p:nvSpPr>
        <p:spPr/>
        <p:txBody>
          <a:bodyPr/>
          <a:lstStyle/>
          <a:p>
            <a:r>
              <a:rPr kumimoji="1" lang="ja-JP" altLang="en-US" u="sng">
                <a:solidFill>
                  <a:srgbClr val="0000FF"/>
                </a:solidFill>
              </a:rPr>
              <a:t>みんなの</a:t>
            </a:r>
            <a:r>
              <a:rPr kumimoji="1" lang="en-US" altLang="ja-JP" u="sng">
                <a:solidFill>
                  <a:srgbClr val="0000FF"/>
                </a:solidFill>
              </a:rPr>
              <a:t>AI</a:t>
            </a:r>
            <a:r>
              <a:rPr kumimoji="1" lang="ja-JP" altLang="en-US" u="sng">
                <a:solidFill>
                  <a:srgbClr val="0000FF"/>
                </a:solidFill>
              </a:rPr>
              <a:t>講座 ゼロから</a:t>
            </a:r>
            <a:r>
              <a:rPr kumimoji="1" lang="en-US" altLang="ja-JP" u="sng">
                <a:solidFill>
                  <a:srgbClr val="0000FF"/>
                </a:solidFill>
              </a:rPr>
              <a:t>Python</a:t>
            </a:r>
            <a:r>
              <a:rPr kumimoji="1" lang="ja-JP" altLang="en-US" u="sng">
                <a:solidFill>
                  <a:srgbClr val="0000FF"/>
                </a:solidFill>
              </a:rPr>
              <a:t>で学ぶ人工知能と機械学習 </a:t>
            </a:r>
            <a:r>
              <a:rPr kumimoji="1" lang="en-US" altLang="ja-JP" u="sng">
                <a:solidFill>
                  <a:srgbClr val="0000FF"/>
                </a:solidFill>
              </a:rPr>
              <a:t>【2025</a:t>
            </a:r>
            <a:r>
              <a:rPr kumimoji="1" lang="ja-JP" altLang="en-US" u="sng">
                <a:solidFill>
                  <a:srgbClr val="0000FF"/>
                </a:solidFill>
              </a:rPr>
              <a:t>年最新版</a:t>
            </a:r>
            <a:r>
              <a:rPr kumimoji="1" lang="en-US" altLang="ja-JP" u="sng">
                <a:solidFill>
                  <a:srgbClr val="0000FF"/>
                </a:solidFill>
              </a:rPr>
              <a:t>】</a:t>
            </a:r>
            <a:endParaRPr kumimoji="1" lang="ja-JP" altLang="en-US" u="sng">
              <a:solidFill>
                <a:srgbClr val="0000FF"/>
              </a:solidFill>
            </a:endParaRPr>
          </a:p>
        </p:txBody>
      </p:sp>
      <p:sp>
        <p:nvSpPr>
          <p:cNvPr id="20" name="テキスト プレースホルダー 19">
            <a:extLst>
              <a:ext uri="{FF2B5EF4-FFF2-40B4-BE49-F238E27FC236}">
                <a16:creationId xmlns:a16="http://schemas.microsoft.com/office/drawing/2014/main" id="{02198901-1440-19FB-5782-423137EB75F4}"/>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775F3B68-F38C-AC84-3814-9FBE521C8BF2}"/>
              </a:ext>
            </a:extLst>
          </p:cNvPr>
          <p:cNvSpPr>
            <a:spLocks noGrp="1"/>
          </p:cNvSpPr>
          <p:nvPr>
            <p:ph type="body" sz="quarter" idx="63"/>
          </p:nvPr>
        </p:nvSpPr>
        <p:spPr/>
        <p:txBody>
          <a:bodyPr/>
          <a:lstStyle/>
          <a:p>
            <a:r>
              <a:rPr kumimoji="1" lang="en-US" altLang="ja-JP"/>
              <a:t>10.1</a:t>
            </a:r>
            <a:endParaRPr kumimoji="1" lang="ja-JP" altLang="en-US"/>
          </a:p>
        </p:txBody>
      </p:sp>
      <p:sp>
        <p:nvSpPr>
          <p:cNvPr id="22" name="テキスト プレースホルダー 21">
            <a:extLst>
              <a:ext uri="{FF2B5EF4-FFF2-40B4-BE49-F238E27FC236}">
                <a16:creationId xmlns:a16="http://schemas.microsoft.com/office/drawing/2014/main" id="{1A097FAA-1455-DA5D-5312-71E54E9AB9F7}"/>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995785CE-7C84-1493-3E92-97A2D8221058}"/>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F777217A-E6FF-8A33-E208-DD99AFCE4ACB}"/>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D51B56AC-518D-D020-00FF-8891DB738BC8}"/>
              </a:ext>
            </a:extLst>
          </p:cNvPr>
          <p:cNvSpPr>
            <a:spLocks noGrp="1"/>
          </p:cNvSpPr>
          <p:nvPr>
            <p:ph type="body" sz="quarter" idx="67"/>
          </p:nvPr>
        </p:nvSpPr>
        <p:spPr/>
        <p:txBody>
          <a:bodyPr/>
          <a:lstStyle/>
          <a:p>
            <a:r>
              <a:rPr kumimoji="1" lang="en-US" altLang="ja-JP" u="sng">
                <a:solidFill>
                  <a:srgbClr val="0000FF"/>
                </a:solidFill>
              </a:rPr>
              <a:t>Python</a:t>
            </a:r>
            <a:r>
              <a:rPr kumimoji="1" lang="ja-JP" altLang="en-US" u="sng">
                <a:solidFill>
                  <a:srgbClr val="0000FF"/>
                </a:solidFill>
              </a:rPr>
              <a:t>で学ぶ「読みやすいコード」</a:t>
            </a:r>
            <a:r>
              <a:rPr kumimoji="1" lang="en-US" altLang="ja-JP" u="sng">
                <a:solidFill>
                  <a:srgbClr val="0000FF"/>
                </a:solidFill>
              </a:rPr>
              <a:t>-Google Colab</a:t>
            </a:r>
            <a:r>
              <a:rPr kumimoji="1" lang="ja-JP" altLang="en-US" u="sng">
                <a:solidFill>
                  <a:srgbClr val="0000FF"/>
                </a:solidFill>
              </a:rPr>
              <a:t>環境で実践するストレスなく楽しいコーディング</a:t>
            </a:r>
            <a:r>
              <a:rPr kumimoji="1" lang="en-US" altLang="ja-JP" u="sng">
                <a:solidFill>
                  <a:srgbClr val="0000FF"/>
                </a:solidFill>
              </a:rPr>
              <a:t>-</a:t>
            </a:r>
            <a:endParaRPr kumimoji="1" lang="ja-JP" altLang="en-US" u="sng">
              <a:solidFill>
                <a:srgbClr val="0000FF"/>
              </a:solidFill>
            </a:endParaRPr>
          </a:p>
        </p:txBody>
      </p:sp>
      <p:sp>
        <p:nvSpPr>
          <p:cNvPr id="26" name="テキスト プレースホルダー 25">
            <a:extLst>
              <a:ext uri="{FF2B5EF4-FFF2-40B4-BE49-F238E27FC236}">
                <a16:creationId xmlns:a16="http://schemas.microsoft.com/office/drawing/2014/main" id="{38574191-47FB-044D-C33B-2EA6ED862BE8}"/>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09A63FD3-6D59-1C5A-ECD4-BC9652D0E37A}"/>
              </a:ext>
            </a:extLst>
          </p:cNvPr>
          <p:cNvSpPr>
            <a:spLocks noGrp="1"/>
          </p:cNvSpPr>
          <p:nvPr>
            <p:ph type="body" sz="quarter" idx="69"/>
          </p:nvPr>
        </p:nvSpPr>
        <p:spPr/>
        <p:txBody>
          <a:bodyPr/>
          <a:lstStyle/>
          <a:p>
            <a:r>
              <a:rPr kumimoji="1" lang="en-US" altLang="ja-JP"/>
              <a:t>2.9</a:t>
            </a:r>
            <a:endParaRPr kumimoji="1" lang="ja-JP" altLang="en-US"/>
          </a:p>
        </p:txBody>
      </p:sp>
      <p:sp>
        <p:nvSpPr>
          <p:cNvPr id="28" name="テキスト プレースホルダー 27">
            <a:extLst>
              <a:ext uri="{FF2B5EF4-FFF2-40B4-BE49-F238E27FC236}">
                <a16:creationId xmlns:a16="http://schemas.microsoft.com/office/drawing/2014/main" id="{D1A5D876-0D2B-A96C-EF65-6399292C194F}"/>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CBF237DF-5A7F-5A45-10E3-0F13C3470630}"/>
              </a:ext>
            </a:extLst>
          </p:cNvPr>
          <p:cNvSpPr/>
          <p:nvPr/>
        </p:nvSpPr>
        <p:spPr>
          <a:xfrm>
            <a:off x="5553239" y="2824043"/>
            <a:ext cx="3048000" cy="19290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63772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ACD2B94-AF94-644F-E7FB-61BB78B59363}"/>
              </a:ext>
            </a:extLst>
          </p:cNvPr>
          <p:cNvSpPr>
            <a:spLocks noGrp="1"/>
          </p:cNvSpPr>
          <p:nvPr>
            <p:ph type="sldNum" idx="10"/>
          </p:nvPr>
        </p:nvSpPr>
        <p:spPr/>
        <p:txBody>
          <a:bodyPr/>
          <a:lstStyle/>
          <a:p>
            <a:fld id="{00000000-1234-1234-1234-123412341234}" type="slidenum">
              <a:rPr lang="en" smtClean="0"/>
              <a:pPr/>
              <a:t>27</a:t>
            </a:fld>
            <a:endParaRPr lang="en"/>
          </a:p>
        </p:txBody>
      </p:sp>
      <p:sp>
        <p:nvSpPr>
          <p:cNvPr id="4" name="タイトル 3">
            <a:extLst>
              <a:ext uri="{FF2B5EF4-FFF2-40B4-BE49-F238E27FC236}">
                <a16:creationId xmlns:a16="http://schemas.microsoft.com/office/drawing/2014/main" id="{D044326E-A413-AB48-C1DD-583F95EDF113}"/>
              </a:ext>
            </a:extLst>
          </p:cNvPr>
          <p:cNvSpPr>
            <a:spLocks noGrp="1"/>
          </p:cNvSpPr>
          <p:nvPr>
            <p:ph type="title"/>
          </p:nvPr>
        </p:nvSpPr>
        <p:spPr/>
        <p:txBody>
          <a:bodyPr/>
          <a:lstStyle/>
          <a:p>
            <a:r>
              <a:rPr kumimoji="1" lang="ja-JP" altLang="en-US"/>
              <a:t>⑦</a:t>
            </a:r>
            <a:r>
              <a:rPr kumimoji="1" lang="en-US" altLang="ja-JP" smtClean="0"/>
              <a:t>Web</a:t>
            </a:r>
            <a:r>
              <a:rPr kumimoji="1" lang="ja-JP" altLang="en-US"/>
              <a:t>アプリケーション</a:t>
            </a:r>
            <a:r>
              <a:rPr kumimoji="1" lang="ja-JP" altLang="en-US" smtClean="0"/>
              <a:t>開発コース（</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274E891B-B03A-2E60-9700-B052C5F33DCA}"/>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CD2FE455-FFEB-8A01-EA42-082A8DAB128A}"/>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1568A38A-A4C0-45B7-1D43-F2BCFF2BA011}"/>
              </a:ext>
            </a:extLst>
          </p:cNvPr>
          <p:cNvSpPr>
            <a:spLocks noGrp="1"/>
          </p:cNvSpPr>
          <p:nvPr>
            <p:ph type="body" sz="quarter" idx="49"/>
          </p:nvPr>
        </p:nvSpPr>
        <p:spPr/>
        <p:txBody>
          <a:bodyPr/>
          <a:lstStyle/>
          <a:p>
            <a:r>
              <a:rPr kumimoji="1" lang="ja-JP" altLang="en-US" u="sng">
                <a:solidFill>
                  <a:srgbClr val="0000FF"/>
                </a:solidFill>
              </a:rPr>
              <a:t>世界</a:t>
            </a:r>
            <a:r>
              <a:rPr kumimoji="1" lang="en-US" altLang="ja-JP" u="sng">
                <a:solidFill>
                  <a:srgbClr val="0000FF"/>
                </a:solidFill>
              </a:rPr>
              <a:t>100</a:t>
            </a:r>
            <a:r>
              <a:rPr kumimoji="1" lang="ja-JP" altLang="en-US" u="sng">
                <a:solidFill>
                  <a:srgbClr val="0000FF"/>
                </a:solidFill>
              </a:rPr>
              <a:t>万人が学んだ講師が教えるプログラミング基礎の基礎</a:t>
            </a:r>
            <a:r>
              <a:rPr kumimoji="1" lang="en-US" altLang="ja-JP" u="sng">
                <a:solidFill>
                  <a:srgbClr val="0000FF"/>
                </a:solidFill>
              </a:rPr>
              <a:t>(</a:t>
            </a:r>
            <a:r>
              <a:rPr kumimoji="1" lang="ja-JP" altLang="en-US" u="sng">
                <a:solidFill>
                  <a:srgbClr val="0000FF"/>
                </a:solidFill>
              </a:rPr>
              <a:t>日本語版</a:t>
            </a:r>
            <a:r>
              <a:rPr kumimoji="1" lang="en-US" altLang="ja-JP" u="sng">
                <a:solidFill>
                  <a:srgbClr val="0000FF"/>
                </a:solidFill>
              </a:rPr>
              <a:t>)</a:t>
            </a:r>
            <a:endParaRPr kumimoji="1" lang="ja-JP" altLang="en-US" u="sng">
              <a:solidFill>
                <a:srgbClr val="0000FF"/>
              </a:solidFill>
            </a:endParaRPr>
          </a:p>
        </p:txBody>
      </p:sp>
      <p:sp>
        <p:nvSpPr>
          <p:cNvPr id="8" name="テキスト プレースホルダー 7">
            <a:extLst>
              <a:ext uri="{FF2B5EF4-FFF2-40B4-BE49-F238E27FC236}">
                <a16:creationId xmlns:a16="http://schemas.microsoft.com/office/drawing/2014/main" id="{CED567C5-14C6-D13C-3C15-291596ED93A3}"/>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CCBB0C6E-2D80-5CC2-D589-B9B8169D570A}"/>
              </a:ext>
            </a:extLst>
          </p:cNvPr>
          <p:cNvSpPr>
            <a:spLocks noGrp="1"/>
          </p:cNvSpPr>
          <p:nvPr>
            <p:ph type="body" sz="quarter" idx="51"/>
          </p:nvPr>
        </p:nvSpPr>
        <p:spPr/>
        <p:txBody>
          <a:bodyPr/>
          <a:lstStyle/>
          <a:p>
            <a:r>
              <a:rPr kumimoji="1" lang="en-US" altLang="ja-JP"/>
              <a:t>4.6</a:t>
            </a:r>
            <a:endParaRPr kumimoji="1" lang="ja-JP" altLang="en-US"/>
          </a:p>
        </p:txBody>
      </p:sp>
      <p:sp>
        <p:nvSpPr>
          <p:cNvPr id="10" name="テキスト プレースホルダー 9">
            <a:extLst>
              <a:ext uri="{FF2B5EF4-FFF2-40B4-BE49-F238E27FC236}">
                <a16:creationId xmlns:a16="http://schemas.microsoft.com/office/drawing/2014/main" id="{FC969707-DE0B-8676-0CC0-2E6506BF3437}"/>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2C7747AF-D8A7-4806-D456-3636B4BFDDE4}"/>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972B15AA-9D3F-2EDA-5C2E-A836E5E0E076}"/>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C08DE00B-F7CD-CBC7-78D0-D2029CDD967A}"/>
              </a:ext>
            </a:extLst>
          </p:cNvPr>
          <p:cNvSpPr>
            <a:spLocks noGrp="1"/>
          </p:cNvSpPr>
          <p:nvPr>
            <p:ph type="body" sz="quarter" idx="55"/>
          </p:nvPr>
        </p:nvSpPr>
        <p:spPr/>
        <p:txBody>
          <a:bodyPr/>
          <a:lstStyle/>
          <a:p>
            <a:r>
              <a:rPr kumimoji="1" lang="ja-JP" altLang="en-US" u="sng">
                <a:solidFill>
                  <a:srgbClr val="0000FF"/>
                </a:solidFill>
              </a:rPr>
              <a:t>ピーコックアンダーソンのプログラマー仕事の流儀</a:t>
            </a:r>
          </a:p>
        </p:txBody>
      </p:sp>
      <p:sp>
        <p:nvSpPr>
          <p:cNvPr id="14" name="テキスト プレースホルダー 13">
            <a:extLst>
              <a:ext uri="{FF2B5EF4-FFF2-40B4-BE49-F238E27FC236}">
                <a16:creationId xmlns:a16="http://schemas.microsoft.com/office/drawing/2014/main" id="{338C2C63-2829-2DE1-6BF0-3D1BE6BEFBF9}"/>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13182EFD-04E9-D83E-49D1-658B6864B0A1}"/>
              </a:ext>
            </a:extLst>
          </p:cNvPr>
          <p:cNvSpPr>
            <a:spLocks noGrp="1"/>
          </p:cNvSpPr>
          <p:nvPr>
            <p:ph type="body" sz="quarter" idx="57"/>
          </p:nvPr>
        </p:nvSpPr>
        <p:spPr/>
        <p:txBody>
          <a:bodyPr/>
          <a:lstStyle/>
          <a:p>
            <a:r>
              <a:rPr kumimoji="1" lang="en-US" altLang="ja-JP"/>
              <a:t>1.2</a:t>
            </a:r>
            <a:endParaRPr kumimoji="1" lang="ja-JP" altLang="en-US"/>
          </a:p>
        </p:txBody>
      </p:sp>
      <p:sp>
        <p:nvSpPr>
          <p:cNvPr id="16" name="テキスト プレースホルダー 15">
            <a:extLst>
              <a:ext uri="{FF2B5EF4-FFF2-40B4-BE49-F238E27FC236}">
                <a16:creationId xmlns:a16="http://schemas.microsoft.com/office/drawing/2014/main" id="{1969446F-83F1-ED79-A2EA-3C594A777032}"/>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F58A7A81-CDBA-121F-39C1-6DC302E88C54}"/>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025F5572-0DAA-34F3-0CC1-1EF7740104A1}"/>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7FE41868-3C94-D575-8E7C-956DF974064A}"/>
              </a:ext>
            </a:extLst>
          </p:cNvPr>
          <p:cNvSpPr>
            <a:spLocks noGrp="1"/>
          </p:cNvSpPr>
          <p:nvPr>
            <p:ph type="body" sz="quarter" idx="61"/>
          </p:nvPr>
        </p:nvSpPr>
        <p:spPr/>
        <p:txBody>
          <a:bodyPr/>
          <a:lstStyle/>
          <a:p>
            <a:r>
              <a:rPr kumimoji="1" lang="en-US" altLang="ja-JP" u="sng">
                <a:solidFill>
                  <a:srgbClr val="0000FF"/>
                </a:solidFill>
              </a:rPr>
              <a:t>WEB</a:t>
            </a:r>
            <a:r>
              <a:rPr kumimoji="1" lang="ja-JP" altLang="en-US" u="sng">
                <a:solidFill>
                  <a:srgbClr val="0000FF"/>
                </a:solidFill>
              </a:rPr>
              <a:t>デザイン講座 </a:t>
            </a:r>
            <a:r>
              <a:rPr kumimoji="1" lang="en-US" altLang="ja-JP" u="sng">
                <a:solidFill>
                  <a:srgbClr val="0000FF"/>
                </a:solidFill>
              </a:rPr>
              <a:t>Level0《</a:t>
            </a:r>
            <a:r>
              <a:rPr kumimoji="1" lang="ja-JP" altLang="en-US" u="sng">
                <a:solidFill>
                  <a:srgbClr val="0000FF"/>
                </a:solidFill>
              </a:rPr>
              <a:t>対象：ゼロから始める超初心者の方</a:t>
            </a:r>
            <a:r>
              <a:rPr kumimoji="1" lang="en-US" altLang="ja-JP" u="sng">
                <a:solidFill>
                  <a:srgbClr val="0000FF"/>
                </a:solidFill>
              </a:rPr>
              <a:t>》HTML </a:t>
            </a:r>
            <a:r>
              <a:rPr kumimoji="1" lang="ja-JP" altLang="en-US" u="sng">
                <a:solidFill>
                  <a:srgbClr val="0000FF"/>
                </a:solidFill>
              </a:rPr>
              <a:t>と </a:t>
            </a:r>
            <a:r>
              <a:rPr kumimoji="1" lang="en-US" altLang="ja-JP" u="sng">
                <a:solidFill>
                  <a:srgbClr val="0000FF"/>
                </a:solidFill>
              </a:rPr>
              <a:t>CSS </a:t>
            </a:r>
            <a:r>
              <a:rPr kumimoji="1" lang="ja-JP" altLang="en-US" u="sng">
                <a:solidFill>
                  <a:srgbClr val="0000FF"/>
                </a:solidFill>
              </a:rPr>
              <a:t>に必要な基礎知識を学習します。</a:t>
            </a:r>
          </a:p>
        </p:txBody>
      </p:sp>
      <p:sp>
        <p:nvSpPr>
          <p:cNvPr id="20" name="テキスト プレースホルダー 19">
            <a:extLst>
              <a:ext uri="{FF2B5EF4-FFF2-40B4-BE49-F238E27FC236}">
                <a16:creationId xmlns:a16="http://schemas.microsoft.com/office/drawing/2014/main" id="{0A662DE9-1912-148F-911C-1E702951AFF4}"/>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99D09E15-9892-7BE7-A653-3DF4B84BF95A}"/>
              </a:ext>
            </a:extLst>
          </p:cNvPr>
          <p:cNvSpPr>
            <a:spLocks noGrp="1"/>
          </p:cNvSpPr>
          <p:nvPr>
            <p:ph type="body" sz="quarter" idx="63"/>
          </p:nvPr>
        </p:nvSpPr>
        <p:spPr/>
        <p:txBody>
          <a:bodyPr/>
          <a:lstStyle/>
          <a:p>
            <a:r>
              <a:rPr kumimoji="1" lang="en-US" altLang="ja-JP"/>
              <a:t>5.4</a:t>
            </a:r>
            <a:endParaRPr kumimoji="1" lang="ja-JP" altLang="en-US"/>
          </a:p>
        </p:txBody>
      </p:sp>
      <p:sp>
        <p:nvSpPr>
          <p:cNvPr id="22" name="テキスト プレースホルダー 21">
            <a:extLst>
              <a:ext uri="{FF2B5EF4-FFF2-40B4-BE49-F238E27FC236}">
                <a16:creationId xmlns:a16="http://schemas.microsoft.com/office/drawing/2014/main" id="{836FF229-CE37-7D4C-1554-EF75C4F9E5C9}"/>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BDD858EA-676F-C81E-2D93-A34CD422EC83}"/>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CC5FB8F9-6121-0D37-E7B6-37BD9FCCB7BF}"/>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9DD256E7-8505-D3D0-24F5-9D598ADF51DE}"/>
              </a:ext>
            </a:extLst>
          </p:cNvPr>
          <p:cNvSpPr>
            <a:spLocks noGrp="1"/>
          </p:cNvSpPr>
          <p:nvPr>
            <p:ph type="body" sz="quarter" idx="67"/>
          </p:nvPr>
        </p:nvSpPr>
        <p:spPr/>
        <p:txBody>
          <a:bodyPr/>
          <a:lstStyle/>
          <a:p>
            <a:r>
              <a:rPr kumimoji="1" lang="ja-JP" altLang="en-US" u="sng">
                <a:solidFill>
                  <a:srgbClr val="0000FF"/>
                </a:solidFill>
              </a:rPr>
              <a:t>はじめての</a:t>
            </a:r>
            <a:r>
              <a:rPr kumimoji="1" lang="en-US" altLang="ja-JP" u="sng">
                <a:solidFill>
                  <a:srgbClr val="0000FF"/>
                </a:solidFill>
              </a:rPr>
              <a:t>JavaScript</a:t>
            </a:r>
            <a:r>
              <a:rPr kumimoji="1" lang="ja-JP" altLang="en-US" u="sng">
                <a:solidFill>
                  <a:srgbClr val="0000FF"/>
                </a:solidFill>
              </a:rPr>
              <a:t>プログラミング入門</a:t>
            </a:r>
          </a:p>
        </p:txBody>
      </p:sp>
      <p:sp>
        <p:nvSpPr>
          <p:cNvPr id="26" name="テキスト プレースホルダー 25">
            <a:extLst>
              <a:ext uri="{FF2B5EF4-FFF2-40B4-BE49-F238E27FC236}">
                <a16:creationId xmlns:a16="http://schemas.microsoft.com/office/drawing/2014/main" id="{FFEA14DF-A9D7-C44D-9717-C824F4BC793D}"/>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EAAC89E3-EF66-A2F5-3F3C-C062469693AA}"/>
              </a:ext>
            </a:extLst>
          </p:cNvPr>
          <p:cNvSpPr>
            <a:spLocks noGrp="1"/>
          </p:cNvSpPr>
          <p:nvPr>
            <p:ph type="body" sz="quarter" idx="69"/>
          </p:nvPr>
        </p:nvSpPr>
        <p:spPr/>
        <p:txBody>
          <a:bodyPr/>
          <a:lstStyle/>
          <a:p>
            <a:r>
              <a:rPr kumimoji="1" lang="en-US" altLang="ja-JP"/>
              <a:t>6.3</a:t>
            </a:r>
            <a:endParaRPr kumimoji="1" lang="ja-JP" altLang="en-US"/>
          </a:p>
        </p:txBody>
      </p:sp>
      <p:sp>
        <p:nvSpPr>
          <p:cNvPr id="28" name="テキスト プレースホルダー 27">
            <a:extLst>
              <a:ext uri="{FF2B5EF4-FFF2-40B4-BE49-F238E27FC236}">
                <a16:creationId xmlns:a16="http://schemas.microsoft.com/office/drawing/2014/main" id="{4873590D-7C1E-A089-48E5-FF9D1A129C87}"/>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A398B829-4B04-9509-4E9B-35F941B77C7D}"/>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E558BFFA-8E99-E71E-3AFF-64B9F525BDF8}"/>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A0411FF0-1109-DEC9-3E2C-732E76F01126}"/>
              </a:ext>
            </a:extLst>
          </p:cNvPr>
          <p:cNvSpPr>
            <a:spLocks noGrp="1"/>
          </p:cNvSpPr>
          <p:nvPr>
            <p:ph type="body" sz="quarter" idx="73"/>
          </p:nvPr>
        </p:nvSpPr>
        <p:spPr/>
        <p:txBody>
          <a:bodyPr/>
          <a:lstStyle/>
          <a:p>
            <a:r>
              <a:rPr kumimoji="1" lang="en-US" altLang="ja-JP" u="sng">
                <a:solidFill>
                  <a:srgbClr val="0000FF"/>
                </a:solidFill>
              </a:rPr>
              <a:t>Git</a:t>
            </a:r>
            <a:r>
              <a:rPr kumimoji="1" lang="ja-JP" altLang="en-US" u="sng">
                <a:solidFill>
                  <a:srgbClr val="0000FF"/>
                </a:solidFill>
              </a:rPr>
              <a:t>：はじめての</a:t>
            </a:r>
            <a:r>
              <a:rPr kumimoji="1" lang="en-US" altLang="ja-JP" u="sng">
                <a:solidFill>
                  <a:srgbClr val="0000FF"/>
                </a:solidFill>
              </a:rPr>
              <a:t>Git</a:t>
            </a:r>
            <a:r>
              <a:rPr kumimoji="1" lang="ja-JP" altLang="en-US" u="sng">
                <a:solidFill>
                  <a:srgbClr val="0000FF"/>
                </a:solidFill>
              </a:rPr>
              <a:t>と</a:t>
            </a:r>
            <a:r>
              <a:rPr kumimoji="1" lang="en-US" altLang="ja-JP" u="sng">
                <a:solidFill>
                  <a:srgbClr val="0000FF"/>
                </a:solidFill>
              </a:rPr>
              <a:t>GitHub</a:t>
            </a:r>
            <a:endParaRPr kumimoji="1" lang="ja-JP" altLang="en-US" u="sng">
              <a:solidFill>
                <a:srgbClr val="0000FF"/>
              </a:solidFill>
            </a:endParaRPr>
          </a:p>
        </p:txBody>
      </p:sp>
      <p:sp>
        <p:nvSpPr>
          <p:cNvPr id="32" name="テキスト プレースホルダー 31">
            <a:extLst>
              <a:ext uri="{FF2B5EF4-FFF2-40B4-BE49-F238E27FC236}">
                <a16:creationId xmlns:a16="http://schemas.microsoft.com/office/drawing/2014/main" id="{3EDD5D0E-04A3-12C6-ADAB-AB717451E311}"/>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7D3AC63F-CBC8-B9BE-4EC4-E8AAF37D98E8}"/>
              </a:ext>
            </a:extLst>
          </p:cNvPr>
          <p:cNvSpPr>
            <a:spLocks noGrp="1"/>
          </p:cNvSpPr>
          <p:nvPr>
            <p:ph type="body" sz="quarter" idx="75"/>
          </p:nvPr>
        </p:nvSpPr>
        <p:spPr/>
        <p:txBody>
          <a:bodyPr/>
          <a:lstStyle/>
          <a:p>
            <a:r>
              <a:rPr kumimoji="1" lang="en-US" altLang="ja-JP"/>
              <a:t>1.2</a:t>
            </a:r>
            <a:endParaRPr kumimoji="1" lang="ja-JP" altLang="en-US"/>
          </a:p>
        </p:txBody>
      </p:sp>
      <p:sp>
        <p:nvSpPr>
          <p:cNvPr id="34" name="テキスト プレースホルダー 33">
            <a:extLst>
              <a:ext uri="{FF2B5EF4-FFF2-40B4-BE49-F238E27FC236}">
                <a16:creationId xmlns:a16="http://schemas.microsoft.com/office/drawing/2014/main" id="{F438E9EA-F3C6-D617-F6D4-9FB6FF1D7E74}"/>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8C6BDE32-92F4-7B96-CD3C-CD8E292B0519}"/>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544FDBD0-2C06-CBAC-3761-E16911A7ED44}"/>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939580C2-97C7-28AE-AAC1-B7F6B6BD59E7}"/>
              </a:ext>
            </a:extLst>
          </p:cNvPr>
          <p:cNvSpPr>
            <a:spLocks noGrp="1"/>
          </p:cNvSpPr>
          <p:nvPr>
            <p:ph type="body" sz="quarter" idx="79"/>
          </p:nvPr>
        </p:nvSpPr>
        <p:spPr/>
        <p:txBody>
          <a:bodyPr/>
          <a:lstStyle/>
          <a:p>
            <a:r>
              <a:rPr kumimoji="1" lang="ja-JP" altLang="en-US" u="sng">
                <a:solidFill>
                  <a:srgbClr val="0000FF"/>
                </a:solidFill>
              </a:rPr>
              <a:t>即実践</a:t>
            </a:r>
            <a:r>
              <a:rPr kumimoji="1" lang="en-US" altLang="ja-JP" u="sng">
                <a:solidFill>
                  <a:srgbClr val="0000FF"/>
                </a:solidFill>
              </a:rPr>
              <a:t>【</a:t>
            </a:r>
            <a:r>
              <a:rPr kumimoji="1" lang="ja-JP" altLang="en-US" u="sng">
                <a:solidFill>
                  <a:srgbClr val="0000FF"/>
                </a:solidFill>
              </a:rPr>
              <a:t>コピペ可</a:t>
            </a:r>
            <a:r>
              <a:rPr kumimoji="1" lang="en-US" altLang="ja-JP" u="sng">
                <a:solidFill>
                  <a:srgbClr val="0000FF"/>
                </a:solidFill>
              </a:rPr>
              <a:t>】</a:t>
            </a:r>
            <a:r>
              <a:rPr kumimoji="1" lang="ja-JP" altLang="en-US" u="sng">
                <a:solidFill>
                  <a:srgbClr val="0000FF"/>
                </a:solidFill>
              </a:rPr>
              <a:t>　手を動かして</a:t>
            </a:r>
            <a:r>
              <a:rPr kumimoji="1" lang="en-US" altLang="ja-JP" u="sng">
                <a:solidFill>
                  <a:srgbClr val="0000FF"/>
                </a:solidFill>
              </a:rPr>
              <a:t>6</a:t>
            </a:r>
            <a:r>
              <a:rPr kumimoji="1" lang="ja-JP" altLang="en-US" u="sng">
                <a:solidFill>
                  <a:srgbClr val="0000FF"/>
                </a:solidFill>
              </a:rPr>
              <a:t>時間で</a:t>
            </a:r>
            <a:r>
              <a:rPr kumimoji="1" lang="en-US" altLang="ja-JP" u="sng">
                <a:solidFill>
                  <a:srgbClr val="0000FF"/>
                </a:solidFill>
              </a:rPr>
              <a:t>jQuery</a:t>
            </a:r>
            <a:r>
              <a:rPr kumimoji="1" lang="ja-JP" altLang="en-US" u="sng">
                <a:solidFill>
                  <a:srgbClr val="0000FF"/>
                </a:solidFill>
              </a:rPr>
              <a:t>をマスターしよう。知識、経験ゼロから</a:t>
            </a:r>
            <a:r>
              <a:rPr kumimoji="1" lang="en-US" altLang="ja-JP" u="sng">
                <a:solidFill>
                  <a:srgbClr val="0000FF"/>
                </a:solidFill>
              </a:rPr>
              <a:t>jQuery</a:t>
            </a:r>
            <a:r>
              <a:rPr kumimoji="1" lang="ja-JP" altLang="en-US" u="sng">
                <a:solidFill>
                  <a:srgbClr val="0000FF"/>
                </a:solidFill>
              </a:rPr>
              <a:t>を使いこなそう</a:t>
            </a:r>
          </a:p>
        </p:txBody>
      </p:sp>
      <p:sp>
        <p:nvSpPr>
          <p:cNvPr id="38" name="テキスト プレースホルダー 37">
            <a:extLst>
              <a:ext uri="{FF2B5EF4-FFF2-40B4-BE49-F238E27FC236}">
                <a16:creationId xmlns:a16="http://schemas.microsoft.com/office/drawing/2014/main" id="{DD7BC4B8-3ACD-B021-366D-0442FC779773}"/>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64D30D48-3DC8-F21D-40D4-6783D8F96693}"/>
              </a:ext>
            </a:extLst>
          </p:cNvPr>
          <p:cNvSpPr>
            <a:spLocks noGrp="1"/>
          </p:cNvSpPr>
          <p:nvPr>
            <p:ph type="body" sz="quarter" idx="81"/>
          </p:nvPr>
        </p:nvSpPr>
        <p:spPr/>
        <p:txBody>
          <a:bodyPr/>
          <a:lstStyle/>
          <a:p>
            <a:r>
              <a:rPr kumimoji="1" lang="en-US" altLang="ja-JP"/>
              <a:t>6.8</a:t>
            </a:r>
            <a:endParaRPr kumimoji="1" lang="ja-JP" altLang="en-US"/>
          </a:p>
        </p:txBody>
      </p:sp>
      <p:sp>
        <p:nvSpPr>
          <p:cNvPr id="40" name="テキスト プレースホルダー 39">
            <a:extLst>
              <a:ext uri="{FF2B5EF4-FFF2-40B4-BE49-F238E27FC236}">
                <a16:creationId xmlns:a16="http://schemas.microsoft.com/office/drawing/2014/main" id="{19B5AA93-94EB-4D9D-9F68-A1F8C1FCB2FE}"/>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680659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4F8D543-28A3-47F7-D9FB-5CE7965FE306}"/>
              </a:ext>
            </a:extLst>
          </p:cNvPr>
          <p:cNvSpPr>
            <a:spLocks noGrp="1"/>
          </p:cNvSpPr>
          <p:nvPr>
            <p:ph type="sldNum" idx="10"/>
          </p:nvPr>
        </p:nvSpPr>
        <p:spPr/>
        <p:txBody>
          <a:bodyPr/>
          <a:lstStyle/>
          <a:p>
            <a:fld id="{00000000-1234-1234-1234-123412341234}" type="slidenum">
              <a:rPr lang="en" smtClean="0"/>
              <a:pPr/>
              <a:t>28</a:t>
            </a:fld>
            <a:endParaRPr lang="en"/>
          </a:p>
        </p:txBody>
      </p:sp>
      <p:sp>
        <p:nvSpPr>
          <p:cNvPr id="4" name="タイトル 3">
            <a:extLst>
              <a:ext uri="{FF2B5EF4-FFF2-40B4-BE49-F238E27FC236}">
                <a16:creationId xmlns:a16="http://schemas.microsoft.com/office/drawing/2014/main" id="{F8E97E46-D342-8F94-955E-8480159630E7}"/>
              </a:ext>
            </a:extLst>
          </p:cNvPr>
          <p:cNvSpPr>
            <a:spLocks noGrp="1"/>
          </p:cNvSpPr>
          <p:nvPr>
            <p:ph type="title"/>
          </p:nvPr>
        </p:nvSpPr>
        <p:spPr/>
        <p:txBody>
          <a:bodyPr/>
          <a:lstStyle/>
          <a:p>
            <a:r>
              <a:rPr kumimoji="1" lang="ja-JP" altLang="en-US"/>
              <a:t>⑦</a:t>
            </a:r>
            <a:r>
              <a:rPr kumimoji="1" lang="en-US" altLang="ja-JP" smtClean="0"/>
              <a:t>Web</a:t>
            </a:r>
            <a:r>
              <a:rPr kumimoji="1" lang="ja-JP" altLang="en-US"/>
              <a:t>アプリケーション</a:t>
            </a:r>
            <a:r>
              <a:rPr kumimoji="1" lang="ja-JP" altLang="en-US" smtClean="0"/>
              <a:t>開発コース（</a:t>
            </a:r>
            <a:r>
              <a:rPr kumimoji="1" lang="ja-JP" altLang="en-US" dirty="0"/>
              <a:t>個人利用者様向け）</a:t>
            </a:r>
          </a:p>
        </p:txBody>
      </p:sp>
      <p:sp>
        <p:nvSpPr>
          <p:cNvPr id="5" name="テキスト プレースホルダー 4">
            <a:extLst>
              <a:ext uri="{FF2B5EF4-FFF2-40B4-BE49-F238E27FC236}">
                <a16:creationId xmlns:a16="http://schemas.microsoft.com/office/drawing/2014/main" id="{06283ABB-3024-E150-8BC3-E779B9A89C1D}"/>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7441D1E6-2EF8-4D6D-D446-BFCDDE5DA350}"/>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DFFDCDB8-8740-B6E9-D593-3CC3CEA48876}"/>
              </a:ext>
            </a:extLst>
          </p:cNvPr>
          <p:cNvSpPr>
            <a:spLocks noGrp="1"/>
          </p:cNvSpPr>
          <p:nvPr>
            <p:ph type="body" sz="quarter" idx="49"/>
          </p:nvPr>
        </p:nvSpPr>
        <p:spPr/>
        <p:txBody>
          <a:bodyPr/>
          <a:lstStyle/>
          <a:p>
            <a:r>
              <a:rPr kumimoji="1" lang="en-US" altLang="ja-JP" u="sng">
                <a:solidFill>
                  <a:srgbClr val="0000FF"/>
                </a:solidFill>
              </a:rPr>
              <a:t>【React18</a:t>
            </a:r>
            <a:r>
              <a:rPr kumimoji="1" lang="ja-JP" altLang="en-US" u="sng">
                <a:solidFill>
                  <a:srgbClr val="0000FF"/>
                </a:solidFill>
              </a:rPr>
              <a:t>対応</a:t>
            </a:r>
            <a:r>
              <a:rPr kumimoji="1" lang="en-US" altLang="ja-JP" u="sng">
                <a:solidFill>
                  <a:srgbClr val="0000FF"/>
                </a:solidFill>
              </a:rPr>
              <a:t>】</a:t>
            </a:r>
            <a:r>
              <a:rPr kumimoji="1" lang="ja-JP" altLang="en-US" u="sng">
                <a:solidFill>
                  <a:srgbClr val="0000FF"/>
                </a:solidFill>
              </a:rPr>
              <a:t>モダン</a:t>
            </a:r>
            <a:r>
              <a:rPr kumimoji="1" lang="en-US" altLang="ja-JP" u="sng">
                <a:solidFill>
                  <a:srgbClr val="0000FF"/>
                </a:solidFill>
              </a:rPr>
              <a:t>JavaScript</a:t>
            </a:r>
            <a:r>
              <a:rPr kumimoji="1" lang="ja-JP" altLang="en-US" u="sng">
                <a:solidFill>
                  <a:srgbClr val="0000FF"/>
                </a:solidFill>
              </a:rPr>
              <a:t>の基礎から始める挫折しないための</a:t>
            </a:r>
            <a:r>
              <a:rPr kumimoji="1" lang="en-US" altLang="ja-JP" u="sng">
                <a:solidFill>
                  <a:srgbClr val="0000FF"/>
                </a:solidFill>
              </a:rPr>
              <a:t>React</a:t>
            </a:r>
            <a:r>
              <a:rPr kumimoji="1" lang="ja-JP" altLang="en-US" u="sng">
                <a:solidFill>
                  <a:srgbClr val="0000FF"/>
                </a:solidFill>
              </a:rPr>
              <a:t>入門</a:t>
            </a:r>
          </a:p>
        </p:txBody>
      </p:sp>
      <p:sp>
        <p:nvSpPr>
          <p:cNvPr id="8" name="テキスト プレースホルダー 7">
            <a:extLst>
              <a:ext uri="{FF2B5EF4-FFF2-40B4-BE49-F238E27FC236}">
                <a16:creationId xmlns:a16="http://schemas.microsoft.com/office/drawing/2014/main" id="{58089B69-7F80-361D-07A0-154D199C9998}"/>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62289DC9-40B1-E91C-DBA0-2E073869A350}"/>
              </a:ext>
            </a:extLst>
          </p:cNvPr>
          <p:cNvSpPr>
            <a:spLocks noGrp="1"/>
          </p:cNvSpPr>
          <p:nvPr>
            <p:ph type="body" sz="quarter" idx="51"/>
          </p:nvPr>
        </p:nvSpPr>
        <p:spPr/>
        <p:txBody>
          <a:bodyPr/>
          <a:lstStyle/>
          <a:p>
            <a:r>
              <a:rPr kumimoji="1" lang="en-US" altLang="ja-JP"/>
              <a:t>7.1</a:t>
            </a:r>
            <a:endParaRPr kumimoji="1" lang="ja-JP" altLang="en-US"/>
          </a:p>
        </p:txBody>
      </p:sp>
      <p:sp>
        <p:nvSpPr>
          <p:cNvPr id="10" name="テキスト プレースホルダー 9">
            <a:extLst>
              <a:ext uri="{FF2B5EF4-FFF2-40B4-BE49-F238E27FC236}">
                <a16:creationId xmlns:a16="http://schemas.microsoft.com/office/drawing/2014/main" id="{81991CF4-EAC9-ABAF-E26F-26D6474B32F5}"/>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CB01D9B7-F41C-B8CB-D43C-AF166EE66A49}"/>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A6A04C4-9832-F2B8-215A-92FEF4AD3C83}"/>
              </a:ext>
            </a:extLst>
          </p:cNvPr>
          <p:cNvSpPr/>
          <p:nvPr/>
        </p:nvSpPr>
        <p:spPr>
          <a:xfrm>
            <a:off x="1342841" y="2986875"/>
            <a:ext cx="3048000" cy="191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2718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3CDFC72-2AC3-B9D0-02FE-71F5F19E5091}"/>
              </a:ext>
            </a:extLst>
          </p:cNvPr>
          <p:cNvSpPr>
            <a:spLocks noGrp="1"/>
          </p:cNvSpPr>
          <p:nvPr>
            <p:ph type="sldNum" idx="10"/>
          </p:nvPr>
        </p:nvSpPr>
        <p:spPr/>
        <p:txBody>
          <a:bodyPr/>
          <a:lstStyle/>
          <a:p>
            <a:fld id="{00000000-1234-1234-1234-123412341234}" type="slidenum">
              <a:rPr lang="en" smtClean="0"/>
              <a:pPr/>
              <a:t>29</a:t>
            </a:fld>
            <a:endParaRPr lang="en"/>
          </a:p>
        </p:txBody>
      </p:sp>
      <p:sp>
        <p:nvSpPr>
          <p:cNvPr id="4" name="タイトル 3">
            <a:extLst>
              <a:ext uri="{FF2B5EF4-FFF2-40B4-BE49-F238E27FC236}">
                <a16:creationId xmlns:a16="http://schemas.microsoft.com/office/drawing/2014/main" id="{9798E56E-BFAA-9AD4-E632-EE8C05F2DD08}"/>
              </a:ext>
            </a:extLst>
          </p:cNvPr>
          <p:cNvSpPr>
            <a:spLocks noGrp="1"/>
          </p:cNvSpPr>
          <p:nvPr>
            <p:ph type="title"/>
          </p:nvPr>
        </p:nvSpPr>
        <p:spPr/>
        <p:txBody>
          <a:bodyPr/>
          <a:lstStyle/>
          <a:p>
            <a:r>
              <a:rPr kumimoji="1" lang="ja-JP" altLang="en-US"/>
              <a:t>⑧</a:t>
            </a:r>
            <a:r>
              <a:rPr kumimoji="1" lang="ja-JP" altLang="en-US" smtClean="0"/>
              <a:t>自己</a:t>
            </a:r>
            <a:r>
              <a:rPr kumimoji="1" lang="ja-JP" altLang="en-US"/>
              <a:t>発信</a:t>
            </a:r>
            <a:r>
              <a:rPr kumimoji="1" lang="ja-JP" altLang="en-US" smtClean="0"/>
              <a:t>スキル向上コース（</a:t>
            </a:r>
            <a:r>
              <a:rPr kumimoji="1" lang="ja-JP" altLang="en-US" dirty="0"/>
              <a:t>個人</a:t>
            </a:r>
            <a:r>
              <a:rPr kumimoji="1" lang="ja-JP" altLang="en-US"/>
              <a:t>利用者</a:t>
            </a:r>
            <a:r>
              <a:rPr kumimoji="1" lang="ja-JP" altLang="en-US" smtClean="0"/>
              <a:t>様向け）</a:t>
            </a:r>
            <a:endParaRPr kumimoji="1" lang="ja-JP" altLang="en-US" dirty="0"/>
          </a:p>
        </p:txBody>
      </p:sp>
      <p:sp>
        <p:nvSpPr>
          <p:cNvPr id="5" name="テキスト プレースホルダー 4">
            <a:extLst>
              <a:ext uri="{FF2B5EF4-FFF2-40B4-BE49-F238E27FC236}">
                <a16:creationId xmlns:a16="http://schemas.microsoft.com/office/drawing/2014/main" id="{90474A78-E915-80F2-C11F-E266C7E40882}"/>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1036519E-B833-C1AB-D6A1-DAAF9242C4E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493ACD8F-4C34-BDED-71CA-A06FA48E7084}"/>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動画編集入門</a:t>
            </a:r>
            <a:r>
              <a:rPr kumimoji="1" lang="en-US" altLang="ja-JP" u="sng">
                <a:solidFill>
                  <a:srgbClr val="0000FF"/>
                </a:solidFill>
              </a:rPr>
              <a:t>】 </a:t>
            </a:r>
            <a:r>
              <a:rPr kumimoji="1" lang="ja-JP" altLang="en-US" u="sng">
                <a:solidFill>
                  <a:srgbClr val="0000FF"/>
                </a:solidFill>
              </a:rPr>
              <a:t>１時間完結！テレビ演出家が教える見応えのある動画コンテンツの作り方</a:t>
            </a:r>
          </a:p>
        </p:txBody>
      </p:sp>
      <p:sp>
        <p:nvSpPr>
          <p:cNvPr id="8" name="テキスト プレースホルダー 7">
            <a:extLst>
              <a:ext uri="{FF2B5EF4-FFF2-40B4-BE49-F238E27FC236}">
                <a16:creationId xmlns:a16="http://schemas.microsoft.com/office/drawing/2014/main" id="{694DD1AA-9709-B1A4-3BC6-59AE9C9D3C8B}"/>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2546025D-79A1-CEFE-FFB7-C30D8DE75E05}"/>
              </a:ext>
            </a:extLst>
          </p:cNvPr>
          <p:cNvSpPr>
            <a:spLocks noGrp="1"/>
          </p:cNvSpPr>
          <p:nvPr>
            <p:ph type="body" sz="quarter" idx="51"/>
          </p:nvPr>
        </p:nvSpPr>
        <p:spPr/>
        <p:txBody>
          <a:bodyPr/>
          <a:lstStyle/>
          <a:p>
            <a:r>
              <a:rPr kumimoji="1" lang="en-US" altLang="ja-JP"/>
              <a:t>0.8</a:t>
            </a:r>
            <a:endParaRPr kumimoji="1" lang="ja-JP" altLang="en-US"/>
          </a:p>
        </p:txBody>
      </p:sp>
      <p:sp>
        <p:nvSpPr>
          <p:cNvPr id="10" name="テキスト プレースホルダー 9">
            <a:extLst>
              <a:ext uri="{FF2B5EF4-FFF2-40B4-BE49-F238E27FC236}">
                <a16:creationId xmlns:a16="http://schemas.microsoft.com/office/drawing/2014/main" id="{061B13F3-2552-D2E8-4F87-94A6D89EEDB5}"/>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588A6FAE-0360-53D6-198F-7C06A10797A5}"/>
              </a:ext>
            </a:extLst>
          </p:cNvPr>
          <p:cNvSpPr>
            <a:spLocks noGrp="1"/>
          </p:cNvSpPr>
          <p:nvPr>
            <p:ph type="body" sz="quarter" idx="53"/>
          </p:nvPr>
        </p:nvSpPr>
        <p:spPr/>
        <p:txBody>
          <a:bodyPr/>
          <a:lstStyle/>
          <a:p>
            <a:r>
              <a:rPr kumimoji="1" lang="en-US" altLang="ja-JP" sz="1800" dirty="0"/>
              <a:t>2</a:t>
            </a:r>
            <a:endParaRPr kumimoji="1" lang="ja-JP" altLang="en-US" sz="1800" dirty="0"/>
          </a:p>
        </p:txBody>
      </p:sp>
      <p:sp>
        <p:nvSpPr>
          <p:cNvPr id="12" name="テキスト プレースホルダー 11">
            <a:extLst>
              <a:ext uri="{FF2B5EF4-FFF2-40B4-BE49-F238E27FC236}">
                <a16:creationId xmlns:a16="http://schemas.microsoft.com/office/drawing/2014/main" id="{976CF8E1-620B-0795-B20F-64D02B4B592F}"/>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FB4129F3-031F-43D5-8DC2-2567F9999CE4}"/>
              </a:ext>
            </a:extLst>
          </p:cNvPr>
          <p:cNvSpPr>
            <a:spLocks noGrp="1"/>
          </p:cNvSpPr>
          <p:nvPr>
            <p:ph type="body" sz="quarter" idx="55"/>
          </p:nvPr>
        </p:nvSpPr>
        <p:spPr/>
        <p:txBody>
          <a:bodyPr/>
          <a:lstStyle/>
          <a:p>
            <a:r>
              <a:rPr kumimoji="1" lang="en-US" altLang="ja-JP" u="sng">
                <a:solidFill>
                  <a:srgbClr val="0000FF"/>
                </a:solidFill>
              </a:rPr>
              <a:t>Canva</a:t>
            </a:r>
            <a:r>
              <a:rPr kumimoji="1" lang="ja-JP" altLang="en-US" u="sng">
                <a:solidFill>
                  <a:srgbClr val="0000FF"/>
                </a:solidFill>
              </a:rPr>
              <a:t>講座（デザイン・動画編集・</a:t>
            </a:r>
            <a:r>
              <a:rPr kumimoji="1" lang="en-US" altLang="ja-JP" u="sng">
                <a:solidFill>
                  <a:srgbClr val="0000FF"/>
                </a:solidFill>
              </a:rPr>
              <a:t>AI</a:t>
            </a:r>
            <a:r>
              <a:rPr kumimoji="1" lang="ja-JP" altLang="en-US" u="sng">
                <a:solidFill>
                  <a:srgbClr val="0000FF"/>
                </a:solidFill>
              </a:rPr>
              <a:t>・プレゼン）</a:t>
            </a:r>
            <a:r>
              <a:rPr kumimoji="1" lang="en-US" altLang="ja-JP" u="sng">
                <a:solidFill>
                  <a:srgbClr val="0000FF"/>
                </a:solidFill>
              </a:rPr>
              <a:t>Canva</a:t>
            </a:r>
            <a:r>
              <a:rPr kumimoji="1" lang="ja-JP" altLang="en-US" u="sng">
                <a:solidFill>
                  <a:srgbClr val="0000FF"/>
                </a:solidFill>
              </a:rPr>
              <a:t>機能を分かりやすく解説</a:t>
            </a:r>
          </a:p>
        </p:txBody>
      </p:sp>
      <p:sp>
        <p:nvSpPr>
          <p:cNvPr id="14" name="テキスト プレースホルダー 13">
            <a:extLst>
              <a:ext uri="{FF2B5EF4-FFF2-40B4-BE49-F238E27FC236}">
                <a16:creationId xmlns:a16="http://schemas.microsoft.com/office/drawing/2014/main" id="{A93FB5A7-C0C1-2DD5-1DE2-AD371C7E450F}"/>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00550F8F-EE1A-12CC-1D64-ABA79389FF1B}"/>
              </a:ext>
            </a:extLst>
          </p:cNvPr>
          <p:cNvSpPr>
            <a:spLocks noGrp="1"/>
          </p:cNvSpPr>
          <p:nvPr>
            <p:ph type="body" sz="quarter" idx="57"/>
          </p:nvPr>
        </p:nvSpPr>
        <p:spPr/>
        <p:txBody>
          <a:bodyPr/>
          <a:lstStyle/>
          <a:p>
            <a:r>
              <a:rPr kumimoji="1" lang="en-US" altLang="ja-JP"/>
              <a:t>1.7</a:t>
            </a:r>
            <a:endParaRPr kumimoji="1" lang="ja-JP" altLang="en-US"/>
          </a:p>
        </p:txBody>
      </p:sp>
      <p:sp>
        <p:nvSpPr>
          <p:cNvPr id="16" name="テキスト プレースホルダー 15">
            <a:extLst>
              <a:ext uri="{FF2B5EF4-FFF2-40B4-BE49-F238E27FC236}">
                <a16:creationId xmlns:a16="http://schemas.microsoft.com/office/drawing/2014/main" id="{2271BA31-BA3D-3141-0AD0-0641E2F0C638}"/>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AC772672-CD4C-9532-81C6-F2D4B19D9C69}"/>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5B61EC2F-DC30-8B0B-AFA6-D785020ECF6A}"/>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FD77D5EF-EA4B-50D1-E4B9-30A8A24B3A79}"/>
              </a:ext>
            </a:extLst>
          </p:cNvPr>
          <p:cNvSpPr>
            <a:spLocks noGrp="1"/>
          </p:cNvSpPr>
          <p:nvPr>
            <p:ph type="body" sz="quarter" idx="61"/>
          </p:nvPr>
        </p:nvSpPr>
        <p:spPr/>
        <p:txBody>
          <a:bodyPr/>
          <a:lstStyle/>
          <a:p>
            <a:r>
              <a:rPr kumimoji="1" lang="en-US" altLang="ja-JP" u="sng">
                <a:solidFill>
                  <a:srgbClr val="0000FF"/>
                </a:solidFill>
              </a:rPr>
              <a:t>【2</a:t>
            </a:r>
            <a:r>
              <a:rPr kumimoji="1" lang="ja-JP" altLang="en-US" u="sng">
                <a:solidFill>
                  <a:srgbClr val="0000FF"/>
                </a:solidFill>
              </a:rPr>
              <a:t>時間でサクッと学ぶ </a:t>
            </a:r>
            <a:r>
              <a:rPr kumimoji="1" lang="en-US" altLang="ja-JP" u="sng">
                <a:solidFill>
                  <a:srgbClr val="0000FF"/>
                </a:solidFill>
              </a:rPr>
              <a:t>】Web</a:t>
            </a:r>
            <a:r>
              <a:rPr kumimoji="1" lang="ja-JP" altLang="en-US" u="sng">
                <a:solidFill>
                  <a:srgbClr val="0000FF"/>
                </a:solidFill>
              </a:rPr>
              <a:t>マーケティングの販促手法とアドテクノロジーの基礎（</a:t>
            </a:r>
            <a:r>
              <a:rPr kumimoji="1" lang="en-US" altLang="ja-JP" u="sng">
                <a:solidFill>
                  <a:srgbClr val="0000FF"/>
                </a:solidFill>
              </a:rPr>
              <a:t>2024</a:t>
            </a:r>
            <a:r>
              <a:rPr kumimoji="1" lang="ja-JP" altLang="en-US" u="sng">
                <a:solidFill>
                  <a:srgbClr val="0000FF"/>
                </a:solidFill>
              </a:rPr>
              <a:t>年最新）</a:t>
            </a:r>
          </a:p>
        </p:txBody>
      </p:sp>
      <p:sp>
        <p:nvSpPr>
          <p:cNvPr id="20" name="テキスト プレースホルダー 19">
            <a:extLst>
              <a:ext uri="{FF2B5EF4-FFF2-40B4-BE49-F238E27FC236}">
                <a16:creationId xmlns:a16="http://schemas.microsoft.com/office/drawing/2014/main" id="{63F7ABA9-D842-EB19-2C89-9190662CB521}"/>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583252A4-6FA5-FDBC-9D3B-7D2D4AE5BC25}"/>
              </a:ext>
            </a:extLst>
          </p:cNvPr>
          <p:cNvSpPr>
            <a:spLocks noGrp="1"/>
          </p:cNvSpPr>
          <p:nvPr>
            <p:ph type="body" sz="quarter" idx="63"/>
          </p:nvPr>
        </p:nvSpPr>
        <p:spPr/>
        <p:txBody>
          <a:bodyPr/>
          <a:lstStyle/>
          <a:p>
            <a:r>
              <a:rPr kumimoji="1" lang="en-US" altLang="ja-JP"/>
              <a:t>1.6</a:t>
            </a:r>
            <a:endParaRPr kumimoji="1" lang="ja-JP" altLang="en-US"/>
          </a:p>
        </p:txBody>
      </p:sp>
      <p:sp>
        <p:nvSpPr>
          <p:cNvPr id="22" name="テキスト プレースホルダー 21">
            <a:extLst>
              <a:ext uri="{FF2B5EF4-FFF2-40B4-BE49-F238E27FC236}">
                <a16:creationId xmlns:a16="http://schemas.microsoft.com/office/drawing/2014/main" id="{383C12F1-E0A5-D9E2-33A7-71A2296E566D}"/>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9DBECCC1-BD3E-D2E2-899A-2F3AEB574B3A}"/>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5868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B139934-D69E-C74E-768E-E37784574C30}"/>
              </a:ext>
            </a:extLst>
          </p:cNvPr>
          <p:cNvSpPr>
            <a:spLocks noGrp="1"/>
          </p:cNvSpPr>
          <p:nvPr>
            <p:ph type="sldNum" idx="10"/>
          </p:nvPr>
        </p:nvSpPr>
        <p:spPr/>
        <p:txBody>
          <a:bodyPr/>
          <a:lstStyle/>
          <a:p>
            <a:fld id="{00000000-1234-1234-1234-123412341234}" type="slidenum">
              <a:rPr lang="en" smtClean="0"/>
              <a:pPr/>
              <a:t>3</a:t>
            </a:fld>
            <a:endParaRPr lang="en"/>
          </a:p>
        </p:txBody>
      </p:sp>
      <p:sp>
        <p:nvSpPr>
          <p:cNvPr id="4" name="タイトル 3">
            <a:extLst>
              <a:ext uri="{FF2B5EF4-FFF2-40B4-BE49-F238E27FC236}">
                <a16:creationId xmlns:a16="http://schemas.microsoft.com/office/drawing/2014/main" id="{C2DE4D8D-CD6E-9E12-E374-EA4CDAD7A4B8}"/>
              </a:ext>
            </a:extLst>
          </p:cNvPr>
          <p:cNvSpPr>
            <a:spLocks noGrp="1"/>
          </p:cNvSpPr>
          <p:nvPr>
            <p:ph type="title"/>
          </p:nvPr>
        </p:nvSpPr>
        <p:spPr/>
        <p:txBody>
          <a:bodyPr/>
          <a:lstStyle/>
          <a:p>
            <a:r>
              <a:rPr kumimoji="1" lang="ja-JP" altLang="en-US" dirty="0"/>
              <a:t>①業務効率化コース（法人様向け）</a:t>
            </a:r>
          </a:p>
        </p:txBody>
      </p:sp>
      <p:sp>
        <p:nvSpPr>
          <p:cNvPr id="5" name="テキスト プレースホルダー 4">
            <a:extLst>
              <a:ext uri="{FF2B5EF4-FFF2-40B4-BE49-F238E27FC236}">
                <a16:creationId xmlns:a16="http://schemas.microsoft.com/office/drawing/2014/main" id="{AA4573AE-57FD-68CA-22A1-BE5D6220B962}"/>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DA66279D-842A-783C-ACCB-E5D1CC7301A5}"/>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03625DD1-1EDA-49AE-9CFF-4DA3B2A1F4F2}"/>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さっと学べる！</a:t>
            </a:r>
            <a:r>
              <a:rPr kumimoji="1" lang="en-US" altLang="ja-JP" u="sng">
                <a:solidFill>
                  <a:srgbClr val="0000FF"/>
                </a:solidFill>
              </a:rPr>
              <a:t>】</a:t>
            </a:r>
            <a:r>
              <a:rPr kumimoji="1" lang="ja-JP" altLang="en-US" u="sng">
                <a:solidFill>
                  <a:srgbClr val="0000FF"/>
                </a:solidFill>
              </a:rPr>
              <a:t>用意された答えがないと思考停止していませんか？クリティカルシンキングで自律して考える人になる！</a:t>
            </a:r>
          </a:p>
        </p:txBody>
      </p:sp>
      <p:sp>
        <p:nvSpPr>
          <p:cNvPr id="8" name="テキスト プレースホルダー 7">
            <a:extLst>
              <a:ext uri="{FF2B5EF4-FFF2-40B4-BE49-F238E27FC236}">
                <a16:creationId xmlns:a16="http://schemas.microsoft.com/office/drawing/2014/main" id="{82A791D5-A3BC-8AB1-9C5D-1307008DBBA1}"/>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BC36D7A8-A0A7-05FB-C6C8-819F918A9FA5}"/>
              </a:ext>
            </a:extLst>
          </p:cNvPr>
          <p:cNvSpPr>
            <a:spLocks noGrp="1"/>
          </p:cNvSpPr>
          <p:nvPr>
            <p:ph type="body" sz="quarter" idx="51"/>
          </p:nvPr>
        </p:nvSpPr>
        <p:spPr/>
        <p:txBody>
          <a:bodyPr/>
          <a:lstStyle/>
          <a:p>
            <a:r>
              <a:rPr kumimoji="1" lang="en-US" altLang="ja-JP"/>
              <a:t>1.6</a:t>
            </a:r>
            <a:endParaRPr kumimoji="1" lang="ja-JP" altLang="en-US"/>
          </a:p>
        </p:txBody>
      </p:sp>
      <p:sp>
        <p:nvSpPr>
          <p:cNvPr id="10" name="テキスト プレースホルダー 9">
            <a:extLst>
              <a:ext uri="{FF2B5EF4-FFF2-40B4-BE49-F238E27FC236}">
                <a16:creationId xmlns:a16="http://schemas.microsoft.com/office/drawing/2014/main" id="{D0E3F9CC-0263-C15A-5D96-D9D274E828DF}"/>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24EE62F2-D6A0-DE3B-B13D-A34B84D35A84}"/>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D95EBE7B-591C-E57C-9A2C-3E6BEE3869FD}"/>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F35EA2CB-06FF-3BFC-0088-1466592603AD}"/>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明日から実践！</a:t>
            </a:r>
            <a:r>
              <a:rPr kumimoji="1" lang="en-US" altLang="ja-JP" u="sng">
                <a:solidFill>
                  <a:srgbClr val="0000FF"/>
                </a:solidFill>
              </a:rPr>
              <a:t>】</a:t>
            </a:r>
            <a:r>
              <a:rPr kumimoji="1" lang="ja-JP" altLang="en-US" u="sng">
                <a:solidFill>
                  <a:srgbClr val="0000FF"/>
                </a:solidFill>
              </a:rPr>
              <a:t>短時間と高品質を両立させる問題解決入門　～目的思考編</a:t>
            </a:r>
          </a:p>
        </p:txBody>
      </p:sp>
      <p:sp>
        <p:nvSpPr>
          <p:cNvPr id="14" name="テキスト プレースホルダー 13">
            <a:extLst>
              <a:ext uri="{FF2B5EF4-FFF2-40B4-BE49-F238E27FC236}">
                <a16:creationId xmlns:a16="http://schemas.microsoft.com/office/drawing/2014/main" id="{195FAF22-FB36-3FD3-69B8-2F9F8521A803}"/>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7B72F392-09FC-518F-3C0D-C6B162881FF2}"/>
              </a:ext>
            </a:extLst>
          </p:cNvPr>
          <p:cNvSpPr>
            <a:spLocks noGrp="1"/>
          </p:cNvSpPr>
          <p:nvPr>
            <p:ph type="body" sz="quarter" idx="57"/>
          </p:nvPr>
        </p:nvSpPr>
        <p:spPr/>
        <p:txBody>
          <a:bodyPr/>
          <a:lstStyle/>
          <a:p>
            <a:r>
              <a:rPr kumimoji="1" lang="en-US" altLang="ja-JP"/>
              <a:t>2.3</a:t>
            </a:r>
            <a:endParaRPr kumimoji="1" lang="ja-JP" altLang="en-US"/>
          </a:p>
        </p:txBody>
      </p:sp>
      <p:sp>
        <p:nvSpPr>
          <p:cNvPr id="16" name="テキスト プレースホルダー 15">
            <a:extLst>
              <a:ext uri="{FF2B5EF4-FFF2-40B4-BE49-F238E27FC236}">
                <a16:creationId xmlns:a16="http://schemas.microsoft.com/office/drawing/2014/main" id="{14A375B9-42C9-0C98-067D-30FE8C493FE3}"/>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0FA25AB4-0CF9-2ACC-08AE-B5B6532B7104}"/>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11001E7F-EE0C-1853-64D2-38B221F441F7}"/>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07AABCA5-D668-0677-8076-9015BA41242E}"/>
              </a:ext>
            </a:extLst>
          </p:cNvPr>
          <p:cNvSpPr>
            <a:spLocks noGrp="1"/>
          </p:cNvSpPr>
          <p:nvPr>
            <p:ph type="body" sz="quarter" idx="61"/>
          </p:nvPr>
        </p:nvSpPr>
        <p:spPr/>
        <p:txBody>
          <a:bodyPr/>
          <a:lstStyle/>
          <a:p>
            <a:r>
              <a:rPr kumimoji="1" lang="en-US" altLang="ja-JP" u="sng">
                <a:solidFill>
                  <a:srgbClr val="0000FF"/>
                </a:solidFill>
              </a:rPr>
              <a:t>【</a:t>
            </a:r>
            <a:r>
              <a:rPr kumimoji="1" lang="ja-JP" altLang="en-US" u="sng">
                <a:solidFill>
                  <a:srgbClr val="0000FF"/>
                </a:solidFill>
              </a:rPr>
              <a:t>論理的思考を身に付ける</a:t>
            </a:r>
            <a:r>
              <a:rPr kumimoji="1" lang="en-US" altLang="ja-JP" u="sng">
                <a:solidFill>
                  <a:srgbClr val="0000FF"/>
                </a:solidFill>
              </a:rPr>
              <a:t>】</a:t>
            </a:r>
            <a:r>
              <a:rPr kumimoji="1" lang="ja-JP" altLang="en-US" u="sng">
                <a:solidFill>
                  <a:srgbClr val="0000FF"/>
                </a:solidFill>
              </a:rPr>
              <a:t>売上・利益を上げるために使える</a:t>
            </a:r>
            <a:r>
              <a:rPr kumimoji="1" lang="en-US" altLang="ja-JP" u="sng">
                <a:solidFill>
                  <a:srgbClr val="0000FF"/>
                </a:solidFill>
              </a:rPr>
              <a:t>24</a:t>
            </a:r>
            <a:r>
              <a:rPr kumimoji="1" lang="ja-JP" altLang="en-US" u="sng">
                <a:solidFill>
                  <a:srgbClr val="0000FF"/>
                </a:solidFill>
              </a:rPr>
              <a:t>の実践フレームワーク</a:t>
            </a:r>
          </a:p>
        </p:txBody>
      </p:sp>
      <p:sp>
        <p:nvSpPr>
          <p:cNvPr id="20" name="テキスト プレースホルダー 19">
            <a:extLst>
              <a:ext uri="{FF2B5EF4-FFF2-40B4-BE49-F238E27FC236}">
                <a16:creationId xmlns:a16="http://schemas.microsoft.com/office/drawing/2014/main" id="{1FEDEF6E-41F7-EDEF-CFA1-5B0F8053B39B}"/>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4B5B2F7A-DDC4-9365-81D4-3084E98333D6}"/>
              </a:ext>
            </a:extLst>
          </p:cNvPr>
          <p:cNvSpPr>
            <a:spLocks noGrp="1"/>
          </p:cNvSpPr>
          <p:nvPr>
            <p:ph type="body" sz="quarter" idx="63"/>
          </p:nvPr>
        </p:nvSpPr>
        <p:spPr/>
        <p:txBody>
          <a:bodyPr/>
          <a:lstStyle/>
          <a:p>
            <a:r>
              <a:rPr kumimoji="1" lang="en-US" altLang="ja-JP"/>
              <a:t>3.7</a:t>
            </a:r>
            <a:endParaRPr kumimoji="1" lang="ja-JP" altLang="en-US"/>
          </a:p>
        </p:txBody>
      </p:sp>
      <p:sp>
        <p:nvSpPr>
          <p:cNvPr id="22" name="テキスト プレースホルダー 21">
            <a:extLst>
              <a:ext uri="{FF2B5EF4-FFF2-40B4-BE49-F238E27FC236}">
                <a16:creationId xmlns:a16="http://schemas.microsoft.com/office/drawing/2014/main" id="{EA7016BE-4639-EB06-B6AA-3CB213497146}"/>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974622D5-3E89-514D-1BFC-29AAC7AF2EF4}"/>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43CE2E70-FBA6-59F4-18E9-D82A58640C3F}"/>
              </a:ext>
            </a:extLst>
          </p:cNvPr>
          <p:cNvSpPr>
            <a:spLocks noGrp="1"/>
          </p:cNvSpPr>
          <p:nvPr>
            <p:ph type="body" sz="quarter" idx="66"/>
          </p:nvPr>
        </p:nvSpPr>
        <p:spPr/>
        <p:txBody>
          <a:bodyPr/>
          <a:lstStyle/>
          <a:p>
            <a:r>
              <a:rPr kumimoji="1" lang="ja-JP" altLang="en-US" dirty="0"/>
              <a:t> </a:t>
            </a:r>
          </a:p>
        </p:txBody>
      </p:sp>
      <p:sp>
        <p:nvSpPr>
          <p:cNvPr id="25" name="テキスト プレースホルダー 24">
            <a:hlinkClick r:id="rId8"/>
            <a:extLst>
              <a:ext uri="{FF2B5EF4-FFF2-40B4-BE49-F238E27FC236}">
                <a16:creationId xmlns:a16="http://schemas.microsoft.com/office/drawing/2014/main" id="{78688068-6C68-B56B-189A-59E41B6E75E0}"/>
              </a:ext>
            </a:extLst>
          </p:cNvPr>
          <p:cNvSpPr>
            <a:spLocks noGrp="1"/>
          </p:cNvSpPr>
          <p:nvPr>
            <p:ph type="body" sz="quarter" idx="67"/>
          </p:nvPr>
        </p:nvSpPr>
        <p:spPr/>
        <p:txBody>
          <a:bodyPr/>
          <a:lstStyle/>
          <a:p>
            <a:r>
              <a:rPr kumimoji="1" lang="ja-JP" altLang="en-US" u="sng" dirty="0">
                <a:solidFill>
                  <a:srgbClr val="0000FF"/>
                </a:solidFill>
              </a:rPr>
              <a:t>ミニアニメで解説！ やさしい</a:t>
            </a:r>
            <a:r>
              <a:rPr kumimoji="1" lang="en-US" altLang="ja-JP" u="sng" dirty="0">
                <a:solidFill>
                  <a:srgbClr val="0000FF"/>
                </a:solidFill>
              </a:rPr>
              <a:t>『</a:t>
            </a:r>
            <a:r>
              <a:rPr kumimoji="1" lang="ja-JP" altLang="en-US" u="sng" dirty="0">
                <a:solidFill>
                  <a:srgbClr val="0000FF"/>
                </a:solidFill>
              </a:rPr>
              <a:t>業務効率化</a:t>
            </a:r>
            <a:r>
              <a:rPr kumimoji="1" lang="en-US" altLang="ja-JP" u="sng" dirty="0">
                <a:solidFill>
                  <a:srgbClr val="0000FF"/>
                </a:solidFill>
              </a:rPr>
              <a:t>』</a:t>
            </a:r>
            <a:r>
              <a:rPr kumimoji="1" lang="ja-JP" altLang="en-US" u="sng" dirty="0">
                <a:solidFill>
                  <a:srgbClr val="0000FF"/>
                </a:solidFill>
              </a:rPr>
              <a:t>入門</a:t>
            </a:r>
          </a:p>
        </p:txBody>
      </p:sp>
      <p:sp>
        <p:nvSpPr>
          <p:cNvPr id="26" name="テキスト プレースホルダー 25">
            <a:extLst>
              <a:ext uri="{FF2B5EF4-FFF2-40B4-BE49-F238E27FC236}">
                <a16:creationId xmlns:a16="http://schemas.microsoft.com/office/drawing/2014/main" id="{3C2039E7-959D-7CDD-95C5-F0D66F9D4959}"/>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DDC8E90E-CDEE-B9D5-0580-1FB00C57CD4D}"/>
              </a:ext>
            </a:extLst>
          </p:cNvPr>
          <p:cNvSpPr>
            <a:spLocks noGrp="1"/>
          </p:cNvSpPr>
          <p:nvPr>
            <p:ph type="body" sz="quarter" idx="69"/>
          </p:nvPr>
        </p:nvSpPr>
        <p:spPr/>
        <p:txBody>
          <a:bodyPr/>
          <a:lstStyle/>
          <a:p>
            <a:r>
              <a:rPr kumimoji="1" lang="en-US" altLang="ja-JP" dirty="0"/>
              <a:t>0.2</a:t>
            </a:r>
            <a:endParaRPr kumimoji="1" lang="ja-JP" altLang="en-US" dirty="0"/>
          </a:p>
        </p:txBody>
      </p:sp>
      <p:sp>
        <p:nvSpPr>
          <p:cNvPr id="28" name="テキスト プレースホルダー 27">
            <a:extLst>
              <a:ext uri="{FF2B5EF4-FFF2-40B4-BE49-F238E27FC236}">
                <a16:creationId xmlns:a16="http://schemas.microsoft.com/office/drawing/2014/main" id="{0DADAAB2-52B8-3D6E-9C13-911E0B38BF5F}"/>
              </a:ext>
            </a:extLst>
          </p:cNvPr>
          <p:cNvSpPr>
            <a:spLocks noGrp="1"/>
          </p:cNvSpPr>
          <p:nvPr>
            <p:ph type="body" sz="quarter" idx="70"/>
          </p:nvPr>
        </p:nvSpPr>
        <p:spPr>
          <a:blipFill>
            <a:blip r:embed="rId9"/>
            <a:stretch>
              <a:fillRect/>
            </a:stretch>
          </a:blipFill>
        </p:spPr>
        <p:txBody>
          <a:bodyPr/>
          <a:lstStyle/>
          <a:p>
            <a:r>
              <a:rPr kumimoji="1" lang="ja-JP" altLang="en-US" dirty="0"/>
              <a:t> </a:t>
            </a:r>
          </a:p>
        </p:txBody>
      </p:sp>
      <p:sp>
        <p:nvSpPr>
          <p:cNvPr id="29" name="テキスト プレースホルダー 28">
            <a:extLst>
              <a:ext uri="{FF2B5EF4-FFF2-40B4-BE49-F238E27FC236}">
                <a16:creationId xmlns:a16="http://schemas.microsoft.com/office/drawing/2014/main" id="{FB6C3388-2E1C-156F-B1DE-738C54529447}"/>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79BE539C-BB22-3FD1-75D4-7C47252A7F54}"/>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B551B0E2-3070-87EA-0A7F-428C6F357DE1}"/>
              </a:ext>
            </a:extLst>
          </p:cNvPr>
          <p:cNvSpPr>
            <a:spLocks noGrp="1"/>
          </p:cNvSpPr>
          <p:nvPr>
            <p:ph type="body" sz="quarter" idx="73"/>
          </p:nvPr>
        </p:nvSpPr>
        <p:spPr/>
        <p:txBody>
          <a:bodyPr/>
          <a:lstStyle/>
          <a:p>
            <a:r>
              <a:rPr kumimoji="1" lang="en-US" altLang="ja-JP" u="sng">
                <a:solidFill>
                  <a:srgbClr val="0000FF"/>
                </a:solidFill>
              </a:rPr>
              <a:t>【 </a:t>
            </a:r>
            <a:r>
              <a:rPr kumimoji="1" lang="ja-JP" altLang="en-US" u="sng">
                <a:solidFill>
                  <a:srgbClr val="0000FF"/>
                </a:solidFill>
              </a:rPr>
              <a:t>生産性を高める </a:t>
            </a:r>
            <a:r>
              <a:rPr kumimoji="1" lang="en-US" altLang="ja-JP" u="sng">
                <a:solidFill>
                  <a:srgbClr val="0000FF"/>
                </a:solidFill>
              </a:rPr>
              <a:t>】Windows / </a:t>
            </a:r>
            <a:r>
              <a:rPr kumimoji="1" lang="ja-JP" altLang="en-US" u="sng">
                <a:solidFill>
                  <a:srgbClr val="0000FF"/>
                </a:solidFill>
              </a:rPr>
              <a:t>エクセル </a:t>
            </a:r>
            <a:r>
              <a:rPr kumimoji="1" lang="en-US" altLang="ja-JP" u="sng">
                <a:solidFill>
                  <a:srgbClr val="0000FF"/>
                </a:solidFill>
              </a:rPr>
              <a:t>/ </a:t>
            </a:r>
            <a:r>
              <a:rPr kumimoji="1" lang="ja-JP" altLang="en-US" u="sng">
                <a:solidFill>
                  <a:srgbClr val="0000FF"/>
                </a:solidFill>
              </a:rPr>
              <a:t>パワーポイント </a:t>
            </a:r>
            <a:r>
              <a:rPr kumimoji="1" lang="en-US" altLang="ja-JP" u="sng">
                <a:solidFill>
                  <a:srgbClr val="0000FF"/>
                </a:solidFill>
              </a:rPr>
              <a:t>/ </a:t>
            </a:r>
            <a:r>
              <a:rPr kumimoji="1" lang="ja-JP" altLang="en-US" u="sng">
                <a:solidFill>
                  <a:srgbClr val="0000FF"/>
                </a:solidFill>
              </a:rPr>
              <a:t>ワードのショートカット講座</a:t>
            </a:r>
          </a:p>
        </p:txBody>
      </p:sp>
      <p:sp>
        <p:nvSpPr>
          <p:cNvPr id="32" name="テキスト プレースホルダー 31">
            <a:extLst>
              <a:ext uri="{FF2B5EF4-FFF2-40B4-BE49-F238E27FC236}">
                <a16:creationId xmlns:a16="http://schemas.microsoft.com/office/drawing/2014/main" id="{80F8ECE9-1F54-08A0-6D68-0D8E3550DDEB}"/>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E7AEB7E4-C3B2-0A1F-BCB8-E826257D69FB}"/>
              </a:ext>
            </a:extLst>
          </p:cNvPr>
          <p:cNvSpPr>
            <a:spLocks noGrp="1"/>
          </p:cNvSpPr>
          <p:nvPr>
            <p:ph type="body" sz="quarter" idx="75"/>
          </p:nvPr>
        </p:nvSpPr>
        <p:spPr/>
        <p:txBody>
          <a:bodyPr/>
          <a:lstStyle/>
          <a:p>
            <a:r>
              <a:rPr kumimoji="1" lang="en-US" altLang="ja-JP"/>
              <a:t>3.9</a:t>
            </a:r>
            <a:endParaRPr kumimoji="1" lang="ja-JP" altLang="en-US"/>
          </a:p>
        </p:txBody>
      </p:sp>
      <p:sp>
        <p:nvSpPr>
          <p:cNvPr id="34" name="テキスト プレースホルダー 33">
            <a:extLst>
              <a:ext uri="{FF2B5EF4-FFF2-40B4-BE49-F238E27FC236}">
                <a16:creationId xmlns:a16="http://schemas.microsoft.com/office/drawing/2014/main" id="{4B3858B1-C637-E623-E105-AE59A75654E2}"/>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86BFE8A6-41FD-927E-A71F-5F4FB490D892}"/>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428561D1-EFEB-D91E-0F27-49E882E6DD5F}"/>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95A0A06F-294A-577A-EE95-8678744A7542}"/>
              </a:ext>
            </a:extLst>
          </p:cNvPr>
          <p:cNvSpPr>
            <a:spLocks noGrp="1"/>
          </p:cNvSpPr>
          <p:nvPr>
            <p:ph type="body" sz="quarter" idx="79"/>
          </p:nvPr>
        </p:nvSpPr>
        <p:spPr/>
        <p:txBody>
          <a:bodyPr/>
          <a:lstStyle/>
          <a:p>
            <a:r>
              <a:rPr kumimoji="1" lang="en-US" altLang="ja-JP" u="sng">
                <a:solidFill>
                  <a:srgbClr val="0000FF"/>
                </a:solidFill>
              </a:rPr>
              <a:t>【ChatGPT</a:t>
            </a:r>
            <a:r>
              <a:rPr kumimoji="1" lang="ja-JP" altLang="en-US" u="sng">
                <a:solidFill>
                  <a:srgbClr val="0000FF"/>
                </a:solidFill>
              </a:rPr>
              <a:t>で仕事を</a:t>
            </a:r>
            <a:r>
              <a:rPr kumimoji="1" lang="en-US" altLang="ja-JP" u="sng">
                <a:solidFill>
                  <a:srgbClr val="0000FF"/>
                </a:solidFill>
              </a:rPr>
              <a:t>10</a:t>
            </a:r>
            <a:r>
              <a:rPr kumimoji="1" lang="ja-JP" altLang="en-US" u="sng">
                <a:solidFill>
                  <a:srgbClr val="0000FF"/>
                </a:solidFill>
              </a:rPr>
              <a:t>倍効率化</a:t>
            </a:r>
            <a:r>
              <a:rPr kumimoji="1" lang="en-US" altLang="ja-JP" u="sng">
                <a:solidFill>
                  <a:srgbClr val="0000FF"/>
                </a:solidFill>
              </a:rPr>
              <a:t>】AI</a:t>
            </a:r>
            <a:r>
              <a:rPr kumimoji="1" lang="ja-JP" altLang="en-US" u="sng">
                <a:solidFill>
                  <a:srgbClr val="0000FF"/>
                </a:solidFill>
              </a:rPr>
              <a:t>を味方につけてデキる人材になる！ビジネスに使える</a:t>
            </a:r>
            <a:r>
              <a:rPr kumimoji="1" lang="en-US" altLang="ja-JP" u="sng">
                <a:solidFill>
                  <a:srgbClr val="0000FF"/>
                </a:solidFill>
              </a:rPr>
              <a:t>108</a:t>
            </a:r>
            <a:r>
              <a:rPr kumimoji="1" lang="ja-JP" altLang="en-US" u="sng">
                <a:solidFill>
                  <a:srgbClr val="0000FF"/>
                </a:solidFill>
              </a:rPr>
              <a:t>の活用法とプロンプト</a:t>
            </a:r>
          </a:p>
        </p:txBody>
      </p:sp>
      <p:sp>
        <p:nvSpPr>
          <p:cNvPr id="38" name="テキスト プレースホルダー 37">
            <a:extLst>
              <a:ext uri="{FF2B5EF4-FFF2-40B4-BE49-F238E27FC236}">
                <a16:creationId xmlns:a16="http://schemas.microsoft.com/office/drawing/2014/main" id="{3A1A60F7-DB1D-D85D-A868-1D46DCAC4F2F}"/>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46B7C14F-3AC2-0468-109B-C5BF4A959C2E}"/>
              </a:ext>
            </a:extLst>
          </p:cNvPr>
          <p:cNvSpPr>
            <a:spLocks noGrp="1"/>
          </p:cNvSpPr>
          <p:nvPr>
            <p:ph type="body" sz="quarter" idx="81"/>
          </p:nvPr>
        </p:nvSpPr>
        <p:spPr/>
        <p:txBody>
          <a:bodyPr/>
          <a:lstStyle/>
          <a:p>
            <a:r>
              <a:rPr kumimoji="1" lang="en-US" altLang="ja-JP"/>
              <a:t>3.7</a:t>
            </a:r>
            <a:endParaRPr kumimoji="1" lang="ja-JP" altLang="en-US"/>
          </a:p>
        </p:txBody>
      </p:sp>
      <p:sp>
        <p:nvSpPr>
          <p:cNvPr id="40" name="テキスト プレースホルダー 39">
            <a:extLst>
              <a:ext uri="{FF2B5EF4-FFF2-40B4-BE49-F238E27FC236}">
                <a16:creationId xmlns:a16="http://schemas.microsoft.com/office/drawing/2014/main" id="{1745B350-B264-3C8A-D979-C8AB75642DA7}"/>
              </a:ext>
            </a:extLst>
          </p:cNvPr>
          <p:cNvSpPr>
            <a:spLocks noGrp="1"/>
          </p:cNvSpPr>
          <p:nvPr>
            <p:ph type="body" sz="quarter" idx="82"/>
          </p:nvPr>
        </p:nvSpPr>
        <p:spPr>
          <a:blipFill>
            <a:blip r:embed="rId13"/>
            <a:stretch>
              <a:fillRect/>
            </a:stretch>
          </a:blipFill>
        </p:spPr>
        <p:txBody>
          <a:bodyPr/>
          <a:lstStyle/>
          <a:p>
            <a:r>
              <a:rPr kumimoji="1" lang="ja-JP" altLang="en-US"/>
              <a:t> </a:t>
            </a:r>
          </a:p>
        </p:txBody>
      </p:sp>
      <p:sp>
        <p:nvSpPr>
          <p:cNvPr id="41" name="Google Shape;69;p1"/>
          <p:cNvSpPr txBox="1"/>
          <p:nvPr/>
        </p:nvSpPr>
        <p:spPr>
          <a:xfrm>
            <a:off x="5049146" y="298956"/>
            <a:ext cx="3972012" cy="769401"/>
          </a:xfrm>
          <a:prstGeom prst="rect">
            <a:avLst/>
          </a:prstGeom>
          <a:noFill/>
          <a:ln>
            <a:noFill/>
          </a:ln>
        </p:spPr>
        <p:txBody>
          <a:bodyPr spcFirstLastPara="1" wrap="square" lIns="91425" tIns="45700" rIns="91425" bIns="45700" anchor="t" anchorCtr="0">
            <a:spAutoFit/>
          </a:bodyPr>
          <a:lstStyle/>
          <a:p>
            <a:pPr marL="171450" lvl="0" indent="-171450">
              <a:buClr>
                <a:srgbClr val="FF0000"/>
              </a:buClr>
              <a:buSzPct val="85000"/>
              <a:buFont typeface="Meiryo UI" panose="020B0604030504040204" pitchFamily="50" charset="-128"/>
              <a:buChar char="※"/>
            </a:pPr>
            <a:r>
              <a:rPr lang="en-US" altLang="ja-JP" sz="1000" dirty="0" smtClean="0">
                <a:solidFill>
                  <a:srgbClr val="FF0000"/>
                </a:solidFill>
                <a:latin typeface="Meiryo UI" panose="020B0604030504040204" pitchFamily="50" charset="-128"/>
                <a:ea typeface="Meiryo UI" panose="020B0604030504040204" pitchFamily="50" charset="-128"/>
              </a:rPr>
              <a:t>Ctrl</a:t>
            </a:r>
            <a:r>
              <a:rPr lang="ja-JP" altLang="en-US" sz="1000" dirty="0">
                <a:solidFill>
                  <a:srgbClr val="FF0000"/>
                </a:solidFill>
                <a:latin typeface="Meiryo UI" panose="020B0604030504040204" pitchFamily="50" charset="-128"/>
                <a:ea typeface="Meiryo UI" panose="020B0604030504040204" pitchFamily="50" charset="-128"/>
              </a:rPr>
              <a:t>を</a:t>
            </a:r>
            <a:r>
              <a:rPr lang="ja-JP" altLang="en-US" sz="1000" dirty="0" smtClean="0">
                <a:solidFill>
                  <a:srgbClr val="FF0000"/>
                </a:solidFill>
                <a:latin typeface="Meiryo UI" panose="020B0604030504040204" pitchFamily="50" charset="-128"/>
                <a:ea typeface="Meiryo UI" panose="020B0604030504040204" pitchFamily="50" charset="-128"/>
              </a:rPr>
              <a:t>押しながら講座タイトルをクリックすると、講座概要ページをご覧いただけます。（一部表示されない講座がありますが、受講は可能です。）</a:t>
            </a:r>
            <a:endParaRPr lang="en-US" altLang="ja-JP" sz="1000" dirty="0" smtClean="0">
              <a:solidFill>
                <a:srgbClr val="FF0000"/>
              </a:solidFill>
              <a:latin typeface="Meiryo UI" panose="020B0604030504040204" pitchFamily="50" charset="-128"/>
              <a:ea typeface="Meiryo UI" panose="020B0604030504040204" pitchFamily="50" charset="-128"/>
            </a:endParaRPr>
          </a:p>
          <a:p>
            <a:pPr marL="171450" lvl="0" indent="-171450">
              <a:buClr>
                <a:srgbClr val="FF0000"/>
              </a:buClr>
              <a:buSzPct val="85000"/>
              <a:buFont typeface="Meiryo UI" panose="020B0604030504040204" pitchFamily="50" charset="-128"/>
              <a:buChar char="※"/>
            </a:pPr>
            <a:endParaRPr lang="en-US" altLang="ja-JP" sz="400" dirty="0" smtClean="0">
              <a:solidFill>
                <a:srgbClr val="FF0000"/>
              </a:solidFill>
              <a:latin typeface="Meiryo UI" panose="020B0604030504040204" pitchFamily="50" charset="-128"/>
              <a:ea typeface="Meiryo UI" panose="020B0604030504040204" pitchFamily="50" charset="-128"/>
            </a:endParaRPr>
          </a:p>
          <a:p>
            <a:pPr marL="171450" lvl="0" indent="-171450">
              <a:buClr>
                <a:srgbClr val="FF0000"/>
              </a:buClr>
              <a:buSzPct val="85000"/>
              <a:buFont typeface="Meiryo UI" panose="020B0604030504040204" pitchFamily="50" charset="-128"/>
              <a:buChar char="※"/>
            </a:pPr>
            <a:r>
              <a:rPr lang="ja-JP" altLang="en-US" sz="1000" dirty="0">
                <a:solidFill>
                  <a:srgbClr val="FF0000"/>
                </a:solidFill>
                <a:latin typeface="Meiryo UI" panose="020B0604030504040204" pitchFamily="50" charset="-128"/>
                <a:ea typeface="Meiryo UI" panose="020B0604030504040204" pitchFamily="50" charset="-128"/>
              </a:rPr>
              <a:t>講座は日々</a:t>
            </a:r>
            <a:r>
              <a:rPr lang="ja-JP" altLang="en-US" sz="1000" dirty="0" smtClean="0">
                <a:solidFill>
                  <a:srgbClr val="FF0000"/>
                </a:solidFill>
                <a:latin typeface="Meiryo UI" panose="020B0604030504040204" pitchFamily="50" charset="-128"/>
                <a:ea typeface="Meiryo UI" panose="020B0604030504040204" pitchFamily="50" charset="-128"/>
              </a:rPr>
              <a:t>アップデートさ</a:t>
            </a:r>
            <a:r>
              <a:rPr lang="ja-JP" altLang="en-US" sz="1000" dirty="0">
                <a:solidFill>
                  <a:srgbClr val="FF0000"/>
                </a:solidFill>
                <a:latin typeface="Meiryo UI" panose="020B0604030504040204" pitchFamily="50" charset="-128"/>
                <a:ea typeface="Meiryo UI" panose="020B0604030504040204" pitchFamily="50" charset="-128"/>
              </a:rPr>
              <a:t>れ</a:t>
            </a:r>
            <a:r>
              <a:rPr lang="ja-JP" altLang="en-US" sz="1000" dirty="0" smtClean="0">
                <a:solidFill>
                  <a:srgbClr val="FF0000"/>
                </a:solidFill>
                <a:latin typeface="Meiryo UI" panose="020B0604030504040204" pitchFamily="50" charset="-128"/>
                <a:ea typeface="Meiryo UI" panose="020B0604030504040204" pitchFamily="50" charset="-128"/>
              </a:rPr>
              <a:t>ますの</a:t>
            </a:r>
            <a:r>
              <a:rPr lang="ja-JP" altLang="en-US" sz="1000" dirty="0">
                <a:solidFill>
                  <a:srgbClr val="FF0000"/>
                </a:solidFill>
                <a:latin typeface="Meiryo UI" panose="020B0604030504040204" pitchFamily="50" charset="-128"/>
                <a:ea typeface="Meiryo UI" panose="020B0604030504040204" pitchFamily="50" charset="-128"/>
              </a:rPr>
              <a:t>で、こちらに記載の名前と多少変更する可能性が</a:t>
            </a:r>
            <a:r>
              <a:rPr lang="ja-JP" altLang="en-US" sz="1000" dirty="0" smtClean="0">
                <a:solidFill>
                  <a:srgbClr val="FF0000"/>
                </a:solidFill>
                <a:latin typeface="Meiryo UI" panose="020B0604030504040204" pitchFamily="50" charset="-128"/>
                <a:ea typeface="Meiryo UI" panose="020B0604030504040204" pitchFamily="50" charset="-128"/>
              </a:rPr>
              <a:t>あります。</a:t>
            </a:r>
            <a:endParaRPr lang="en-US" altLang="ja-JP" sz="1000" dirty="0" smtClean="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82147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5FF9FF9-20D6-A085-9110-338897494135}"/>
              </a:ext>
            </a:extLst>
          </p:cNvPr>
          <p:cNvSpPr>
            <a:spLocks noGrp="1"/>
          </p:cNvSpPr>
          <p:nvPr>
            <p:ph type="sldNum" idx="10"/>
          </p:nvPr>
        </p:nvSpPr>
        <p:spPr/>
        <p:txBody>
          <a:bodyPr/>
          <a:lstStyle/>
          <a:p>
            <a:fld id="{00000000-1234-1234-1234-123412341234}" type="slidenum">
              <a:rPr lang="en" smtClean="0"/>
              <a:pPr/>
              <a:t>30</a:t>
            </a:fld>
            <a:endParaRPr lang="en"/>
          </a:p>
        </p:txBody>
      </p:sp>
      <p:sp>
        <p:nvSpPr>
          <p:cNvPr id="4" name="タイトル 3">
            <a:extLst>
              <a:ext uri="{FF2B5EF4-FFF2-40B4-BE49-F238E27FC236}">
                <a16:creationId xmlns:a16="http://schemas.microsoft.com/office/drawing/2014/main" id="{2FC7C2DB-4AFE-7DE6-26E1-4F409396973A}"/>
              </a:ext>
            </a:extLst>
          </p:cNvPr>
          <p:cNvSpPr>
            <a:spLocks noGrp="1"/>
          </p:cNvSpPr>
          <p:nvPr>
            <p:ph type="title"/>
          </p:nvPr>
        </p:nvSpPr>
        <p:spPr/>
        <p:txBody>
          <a:bodyPr/>
          <a:lstStyle/>
          <a:p>
            <a:r>
              <a:rPr kumimoji="1" lang="en-US" altLang="ja-JP" dirty="0"/>
              <a:t>IT</a:t>
            </a:r>
            <a:r>
              <a:rPr kumimoji="1" lang="ja-JP" altLang="en-US" dirty="0"/>
              <a:t>パスポート試験合格を目指しましょう！（共通資格用講座）</a:t>
            </a:r>
          </a:p>
        </p:txBody>
      </p:sp>
      <p:sp>
        <p:nvSpPr>
          <p:cNvPr id="5" name="テキスト プレースホルダー 4">
            <a:extLst>
              <a:ext uri="{FF2B5EF4-FFF2-40B4-BE49-F238E27FC236}">
                <a16:creationId xmlns:a16="http://schemas.microsoft.com/office/drawing/2014/main" id="{4B0E38B9-3AD1-DB23-8BC6-7435587CFA37}"/>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8075282B-35A9-7A82-9028-318A5FA71381}"/>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DC50C94D-32EA-7EF9-467A-31FDD5999C13}"/>
              </a:ext>
            </a:extLst>
          </p:cNvPr>
          <p:cNvSpPr>
            <a:spLocks noGrp="1"/>
          </p:cNvSpPr>
          <p:nvPr>
            <p:ph type="body" sz="quarter" idx="49"/>
          </p:nvPr>
        </p:nvSpPr>
        <p:spPr/>
        <p:txBody>
          <a:bodyPr/>
          <a:lstStyle/>
          <a:p>
            <a:r>
              <a:rPr kumimoji="1" lang="en-US" altLang="ja-JP" u="sng">
                <a:solidFill>
                  <a:srgbClr val="0000FF"/>
                </a:solidFill>
              </a:rPr>
              <a:t>IT</a:t>
            </a:r>
            <a:r>
              <a:rPr kumimoji="1" lang="ja-JP" altLang="en-US" u="sng">
                <a:solidFill>
                  <a:srgbClr val="0000FF"/>
                </a:solidFill>
              </a:rPr>
              <a:t>パスポート最速合格コース ～効率的な学習で</a:t>
            </a:r>
            <a:r>
              <a:rPr kumimoji="1" lang="en-US" altLang="ja-JP" u="sng">
                <a:solidFill>
                  <a:srgbClr val="0000FF"/>
                </a:solidFill>
              </a:rPr>
              <a:t>0</a:t>
            </a:r>
            <a:r>
              <a:rPr kumimoji="1" lang="ja-JP" altLang="en-US" u="sng">
                <a:solidFill>
                  <a:srgbClr val="0000FF"/>
                </a:solidFill>
              </a:rPr>
              <a:t>から合格まで～</a:t>
            </a:r>
          </a:p>
        </p:txBody>
      </p:sp>
      <p:sp>
        <p:nvSpPr>
          <p:cNvPr id="8" name="テキスト プレースホルダー 7">
            <a:extLst>
              <a:ext uri="{FF2B5EF4-FFF2-40B4-BE49-F238E27FC236}">
                <a16:creationId xmlns:a16="http://schemas.microsoft.com/office/drawing/2014/main" id="{ABCA62D3-4C24-19C9-E62B-6745EAD8CE94}"/>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923AE36B-8523-1A80-F1E2-909C1F32FA25}"/>
              </a:ext>
            </a:extLst>
          </p:cNvPr>
          <p:cNvSpPr>
            <a:spLocks noGrp="1"/>
          </p:cNvSpPr>
          <p:nvPr>
            <p:ph type="body" sz="quarter" idx="51"/>
          </p:nvPr>
        </p:nvSpPr>
        <p:spPr/>
        <p:txBody>
          <a:bodyPr/>
          <a:lstStyle/>
          <a:p>
            <a:r>
              <a:rPr kumimoji="1" lang="en-US" altLang="ja-JP"/>
              <a:t>3.9</a:t>
            </a:r>
            <a:endParaRPr kumimoji="1" lang="ja-JP" altLang="en-US"/>
          </a:p>
        </p:txBody>
      </p:sp>
      <p:sp>
        <p:nvSpPr>
          <p:cNvPr id="10" name="テキスト プレースホルダー 9">
            <a:extLst>
              <a:ext uri="{FF2B5EF4-FFF2-40B4-BE49-F238E27FC236}">
                <a16:creationId xmlns:a16="http://schemas.microsoft.com/office/drawing/2014/main" id="{0F4CB64B-04E6-591C-C535-29FB8E7077A3}"/>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9D148D1E-A3E6-1FD2-11CD-733BFDCE1F99}"/>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CD089E0C-0A6F-4FB7-1C77-7D672DA3184B}"/>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59D6A552-0F60-ED9C-7C55-0045371BFC09}"/>
              </a:ext>
            </a:extLst>
          </p:cNvPr>
          <p:cNvSpPr>
            <a:spLocks noGrp="1"/>
          </p:cNvSpPr>
          <p:nvPr>
            <p:ph type="body" sz="quarter" idx="55"/>
          </p:nvPr>
        </p:nvSpPr>
        <p:spPr/>
        <p:txBody>
          <a:bodyPr/>
          <a:lstStyle/>
          <a:p>
            <a:r>
              <a:rPr kumimoji="1" lang="en-US" altLang="ja-JP" u="sng">
                <a:solidFill>
                  <a:srgbClr val="0000FF"/>
                </a:solidFill>
              </a:rPr>
              <a:t>【IT</a:t>
            </a:r>
            <a:r>
              <a:rPr kumimoji="1" lang="ja-JP" altLang="en-US" u="sng">
                <a:solidFill>
                  <a:srgbClr val="0000FF"/>
                </a:solidFill>
              </a:rPr>
              <a:t>パスポート試験</a:t>
            </a:r>
            <a:r>
              <a:rPr kumimoji="1" lang="en-US" altLang="ja-JP" u="sng">
                <a:solidFill>
                  <a:srgbClr val="0000FF"/>
                </a:solidFill>
              </a:rPr>
              <a:t>】6</a:t>
            </a:r>
            <a:r>
              <a:rPr kumimoji="1" lang="ja-JP" altLang="en-US" u="sng">
                <a:solidFill>
                  <a:srgbClr val="0000FF"/>
                </a:solidFill>
              </a:rPr>
              <a:t>年連続売上</a:t>
            </a:r>
            <a:r>
              <a:rPr kumimoji="1" lang="en-US" altLang="ja-JP" u="sng">
                <a:solidFill>
                  <a:srgbClr val="0000FF"/>
                </a:solidFill>
              </a:rPr>
              <a:t>No.1『IT</a:t>
            </a:r>
            <a:r>
              <a:rPr kumimoji="1" lang="ja-JP" altLang="en-US" u="sng">
                <a:solidFill>
                  <a:srgbClr val="0000FF"/>
                </a:solidFill>
              </a:rPr>
              <a:t>パスポート絶対合格の教科書</a:t>
            </a:r>
            <a:r>
              <a:rPr kumimoji="1" lang="en-US" altLang="ja-JP" u="sng">
                <a:solidFill>
                  <a:srgbClr val="0000FF"/>
                </a:solidFill>
              </a:rPr>
              <a:t>』</a:t>
            </a:r>
            <a:r>
              <a:rPr kumimoji="1" lang="ja-JP" altLang="en-US" u="sng">
                <a:solidFill>
                  <a:srgbClr val="0000FF"/>
                </a:solidFill>
              </a:rPr>
              <a:t>著者による、最短絶対合格のコース！</a:t>
            </a:r>
          </a:p>
        </p:txBody>
      </p:sp>
      <p:sp>
        <p:nvSpPr>
          <p:cNvPr id="14" name="テキスト プレースホルダー 13">
            <a:extLst>
              <a:ext uri="{FF2B5EF4-FFF2-40B4-BE49-F238E27FC236}">
                <a16:creationId xmlns:a16="http://schemas.microsoft.com/office/drawing/2014/main" id="{A5B7019E-E9AF-A6F2-92C2-EB54F599FB59}"/>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3BDC70FE-5893-9035-66D5-E1007F135B22}"/>
              </a:ext>
            </a:extLst>
          </p:cNvPr>
          <p:cNvSpPr>
            <a:spLocks noGrp="1"/>
          </p:cNvSpPr>
          <p:nvPr>
            <p:ph type="body" sz="quarter" idx="57"/>
          </p:nvPr>
        </p:nvSpPr>
        <p:spPr/>
        <p:txBody>
          <a:bodyPr/>
          <a:lstStyle/>
          <a:p>
            <a:r>
              <a:rPr kumimoji="1" lang="en-US" altLang="ja-JP"/>
              <a:t>5.2</a:t>
            </a:r>
            <a:endParaRPr kumimoji="1" lang="ja-JP" altLang="en-US"/>
          </a:p>
        </p:txBody>
      </p:sp>
      <p:sp>
        <p:nvSpPr>
          <p:cNvPr id="16" name="テキスト プレースホルダー 15">
            <a:extLst>
              <a:ext uri="{FF2B5EF4-FFF2-40B4-BE49-F238E27FC236}">
                <a16:creationId xmlns:a16="http://schemas.microsoft.com/office/drawing/2014/main" id="{8D3F6147-90DD-3BD8-2B10-F7AE6DD80D65}"/>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5E83CFA7-C5F7-603E-D637-D5A814FC745B}"/>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7250CFAE-86C2-8EED-520C-09723866589F}"/>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31DD6F10-C530-48AA-5317-3DD2644FA79F}"/>
              </a:ext>
            </a:extLst>
          </p:cNvPr>
          <p:cNvSpPr>
            <a:spLocks noGrp="1"/>
          </p:cNvSpPr>
          <p:nvPr>
            <p:ph type="body" sz="quarter" idx="61"/>
          </p:nvPr>
        </p:nvSpPr>
        <p:spPr/>
        <p:txBody>
          <a:bodyPr/>
          <a:lstStyle/>
          <a:p>
            <a:r>
              <a:rPr kumimoji="1" lang="en-US" altLang="ja-JP" u="sng">
                <a:solidFill>
                  <a:srgbClr val="0000FF"/>
                </a:solidFill>
              </a:rPr>
              <a:t>【IT</a:t>
            </a:r>
            <a:r>
              <a:rPr kumimoji="1" lang="ja-JP" altLang="en-US" u="sng">
                <a:solidFill>
                  <a:srgbClr val="0000FF"/>
                </a:solidFill>
              </a:rPr>
              <a:t>パスポート試験</a:t>
            </a:r>
            <a:r>
              <a:rPr kumimoji="1" lang="en-US" altLang="ja-JP" u="sng">
                <a:solidFill>
                  <a:srgbClr val="0000FF"/>
                </a:solidFill>
              </a:rPr>
              <a:t>】【</a:t>
            </a:r>
            <a:r>
              <a:rPr kumimoji="1" lang="ja-JP" altLang="en-US" u="sng">
                <a:solidFill>
                  <a:srgbClr val="0000FF"/>
                </a:solidFill>
              </a:rPr>
              <a:t>令和７年度</a:t>
            </a:r>
            <a:r>
              <a:rPr kumimoji="1" lang="en-US" altLang="ja-JP" u="sng">
                <a:solidFill>
                  <a:srgbClr val="0000FF"/>
                </a:solidFill>
              </a:rPr>
              <a:t>】</a:t>
            </a:r>
            <a:r>
              <a:rPr kumimoji="1" lang="ja-JP" altLang="en-US" u="sng">
                <a:solidFill>
                  <a:srgbClr val="0000FF"/>
                </a:solidFill>
              </a:rPr>
              <a:t>視覚的に理解できる</a:t>
            </a:r>
            <a:r>
              <a:rPr kumimoji="1" lang="en-US" altLang="ja-JP" u="sng">
                <a:solidFill>
                  <a:srgbClr val="0000FF"/>
                </a:solidFill>
              </a:rPr>
              <a:t>IT</a:t>
            </a:r>
            <a:r>
              <a:rPr kumimoji="1" lang="ja-JP" altLang="en-US" u="sng">
                <a:solidFill>
                  <a:srgbClr val="0000FF"/>
                </a:solidFill>
              </a:rPr>
              <a:t>パスポート講座</a:t>
            </a:r>
          </a:p>
        </p:txBody>
      </p:sp>
      <p:sp>
        <p:nvSpPr>
          <p:cNvPr id="20" name="テキスト プレースホルダー 19">
            <a:extLst>
              <a:ext uri="{FF2B5EF4-FFF2-40B4-BE49-F238E27FC236}">
                <a16:creationId xmlns:a16="http://schemas.microsoft.com/office/drawing/2014/main" id="{EE21112C-9A77-A089-69EC-FE5B9315DF00}"/>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2DF015B3-E7B6-6924-3EB2-CF7373DB4193}"/>
              </a:ext>
            </a:extLst>
          </p:cNvPr>
          <p:cNvSpPr>
            <a:spLocks noGrp="1"/>
          </p:cNvSpPr>
          <p:nvPr>
            <p:ph type="body" sz="quarter" idx="63"/>
          </p:nvPr>
        </p:nvSpPr>
        <p:spPr/>
        <p:txBody>
          <a:bodyPr/>
          <a:lstStyle/>
          <a:p>
            <a:r>
              <a:rPr kumimoji="1" lang="en-US" altLang="ja-JP"/>
              <a:t>3.9</a:t>
            </a:r>
            <a:endParaRPr kumimoji="1" lang="ja-JP" altLang="en-US"/>
          </a:p>
        </p:txBody>
      </p:sp>
      <p:sp>
        <p:nvSpPr>
          <p:cNvPr id="22" name="テキスト プレースホルダー 21">
            <a:extLst>
              <a:ext uri="{FF2B5EF4-FFF2-40B4-BE49-F238E27FC236}">
                <a16:creationId xmlns:a16="http://schemas.microsoft.com/office/drawing/2014/main" id="{D4EE2CA8-F498-6144-1B4E-3B6F9A1518B5}"/>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465F0181-52BD-EBE3-FDE9-F482A58EA1F5}"/>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D9AF770D-2AC3-A0F9-5B3C-D95C550CEB9D}"/>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62F264D2-139A-7E70-DB6E-9616B1E06223}"/>
              </a:ext>
            </a:extLst>
          </p:cNvPr>
          <p:cNvSpPr>
            <a:spLocks noGrp="1"/>
          </p:cNvSpPr>
          <p:nvPr>
            <p:ph type="body" sz="quarter" idx="67"/>
          </p:nvPr>
        </p:nvSpPr>
        <p:spPr/>
        <p:txBody>
          <a:bodyPr/>
          <a:lstStyle/>
          <a:p>
            <a:r>
              <a:rPr kumimoji="1" lang="ja-JP" altLang="en-US" u="sng">
                <a:solidFill>
                  <a:srgbClr val="0000FF"/>
                </a:solidFill>
              </a:rPr>
              <a:t>動画でわかる！</a:t>
            </a:r>
            <a:r>
              <a:rPr kumimoji="1" lang="en-US" altLang="ja-JP" u="sng">
                <a:solidFill>
                  <a:srgbClr val="0000FF"/>
                </a:solidFill>
              </a:rPr>
              <a:t>IT</a:t>
            </a:r>
            <a:r>
              <a:rPr kumimoji="1" lang="ja-JP" altLang="en-US" u="sng">
                <a:solidFill>
                  <a:srgbClr val="0000FF"/>
                </a:solidFill>
              </a:rPr>
              <a:t>パスポート＋基本情報技術者試験合格への道のり</a:t>
            </a:r>
            <a:r>
              <a:rPr kumimoji="1" lang="en-US" altLang="ja-JP" u="sng">
                <a:solidFill>
                  <a:srgbClr val="0000FF"/>
                </a:solidFill>
              </a:rPr>
              <a:t>【</a:t>
            </a:r>
            <a:r>
              <a:rPr kumimoji="1" lang="ja-JP" altLang="en-US" u="sng">
                <a:solidFill>
                  <a:srgbClr val="0000FF"/>
                </a:solidFill>
              </a:rPr>
              <a:t>データベース編</a:t>
            </a:r>
            <a:r>
              <a:rPr kumimoji="1" lang="en-US" altLang="ja-JP" u="sng">
                <a:solidFill>
                  <a:srgbClr val="0000FF"/>
                </a:solidFill>
              </a:rPr>
              <a:t>】</a:t>
            </a:r>
            <a:endParaRPr kumimoji="1" lang="ja-JP" altLang="en-US" u="sng">
              <a:solidFill>
                <a:srgbClr val="0000FF"/>
              </a:solidFill>
            </a:endParaRPr>
          </a:p>
        </p:txBody>
      </p:sp>
      <p:sp>
        <p:nvSpPr>
          <p:cNvPr id="26" name="テキスト プレースホルダー 25">
            <a:extLst>
              <a:ext uri="{FF2B5EF4-FFF2-40B4-BE49-F238E27FC236}">
                <a16:creationId xmlns:a16="http://schemas.microsoft.com/office/drawing/2014/main" id="{A590FA1E-53EE-E8DD-5070-9223547448D2}"/>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5C5344CD-7B5B-20FA-72DD-5BD310F9DC0B}"/>
              </a:ext>
            </a:extLst>
          </p:cNvPr>
          <p:cNvSpPr>
            <a:spLocks noGrp="1"/>
          </p:cNvSpPr>
          <p:nvPr>
            <p:ph type="body" sz="quarter" idx="69"/>
          </p:nvPr>
        </p:nvSpPr>
        <p:spPr/>
        <p:txBody>
          <a:bodyPr/>
          <a:lstStyle/>
          <a:p>
            <a:r>
              <a:rPr kumimoji="1" lang="en-US" altLang="ja-JP"/>
              <a:t>2.5</a:t>
            </a:r>
            <a:endParaRPr kumimoji="1" lang="ja-JP" altLang="en-US"/>
          </a:p>
        </p:txBody>
      </p:sp>
      <p:sp>
        <p:nvSpPr>
          <p:cNvPr id="28" name="テキスト プレースホルダー 27">
            <a:extLst>
              <a:ext uri="{FF2B5EF4-FFF2-40B4-BE49-F238E27FC236}">
                <a16:creationId xmlns:a16="http://schemas.microsoft.com/office/drawing/2014/main" id="{FE069E4D-A33E-2758-5185-71E07E9CFBED}"/>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BFA8B3FE-29A8-5F20-A3B6-DB256E784A2E}"/>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B82EDD30-15C6-D4CC-C45F-16A526AD2347}"/>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E4771705-1703-410B-0989-614417FD227D}"/>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業務に活かせる</a:t>
            </a:r>
            <a:r>
              <a:rPr kumimoji="1" lang="en-US" altLang="ja-JP" u="sng">
                <a:solidFill>
                  <a:srgbClr val="0000FF"/>
                </a:solidFill>
              </a:rPr>
              <a:t>】IT</a:t>
            </a:r>
            <a:r>
              <a:rPr kumimoji="1" lang="ja-JP" altLang="en-US" u="sng">
                <a:solidFill>
                  <a:srgbClr val="0000FF"/>
                </a:solidFill>
              </a:rPr>
              <a:t>パスポート</a:t>
            </a:r>
            <a:r>
              <a:rPr kumimoji="1" lang="en-US" altLang="ja-JP" u="sng">
                <a:solidFill>
                  <a:srgbClr val="0000FF"/>
                </a:solidFill>
              </a:rPr>
              <a:t>+</a:t>
            </a:r>
            <a:r>
              <a:rPr kumimoji="1" lang="ja-JP" altLang="en-US" u="sng">
                <a:solidFill>
                  <a:srgbClr val="0000FF"/>
                </a:solidFill>
              </a:rPr>
              <a:t>基本情報技術者を</a:t>
            </a:r>
            <a:r>
              <a:rPr kumimoji="1" lang="en-US" altLang="ja-JP" u="sng">
                <a:solidFill>
                  <a:srgbClr val="0000FF"/>
                </a:solidFill>
              </a:rPr>
              <a:t>"</a:t>
            </a:r>
            <a:r>
              <a:rPr kumimoji="1" lang="ja-JP" altLang="en-US" u="sng">
                <a:solidFill>
                  <a:srgbClr val="0000FF"/>
                </a:solidFill>
              </a:rPr>
              <a:t>理解しながら</a:t>
            </a:r>
            <a:r>
              <a:rPr kumimoji="1" lang="en-US" altLang="ja-JP" u="sng">
                <a:solidFill>
                  <a:srgbClr val="0000FF"/>
                </a:solidFill>
              </a:rPr>
              <a:t>"</a:t>
            </a:r>
            <a:r>
              <a:rPr kumimoji="1" lang="ja-JP" altLang="en-US" u="sng">
                <a:solidFill>
                  <a:srgbClr val="0000FF"/>
                </a:solidFill>
              </a:rPr>
              <a:t>学ぶ講座</a:t>
            </a:r>
          </a:p>
        </p:txBody>
      </p:sp>
      <p:sp>
        <p:nvSpPr>
          <p:cNvPr id="32" name="テキスト プレースホルダー 31">
            <a:extLst>
              <a:ext uri="{FF2B5EF4-FFF2-40B4-BE49-F238E27FC236}">
                <a16:creationId xmlns:a16="http://schemas.microsoft.com/office/drawing/2014/main" id="{792C67A2-756C-8049-5BE4-7EE35F5FEB22}"/>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7C46F0C1-D519-1909-3DD5-CC1E369D76B6}"/>
              </a:ext>
            </a:extLst>
          </p:cNvPr>
          <p:cNvSpPr>
            <a:spLocks noGrp="1"/>
          </p:cNvSpPr>
          <p:nvPr>
            <p:ph type="body" sz="quarter" idx="75"/>
          </p:nvPr>
        </p:nvSpPr>
        <p:spPr/>
        <p:txBody>
          <a:bodyPr/>
          <a:lstStyle/>
          <a:p>
            <a:r>
              <a:rPr kumimoji="1" lang="en-US" altLang="ja-JP"/>
              <a:t>12.6</a:t>
            </a:r>
            <a:endParaRPr kumimoji="1" lang="ja-JP" altLang="en-US"/>
          </a:p>
        </p:txBody>
      </p:sp>
      <p:sp>
        <p:nvSpPr>
          <p:cNvPr id="34" name="テキスト プレースホルダー 33">
            <a:extLst>
              <a:ext uri="{FF2B5EF4-FFF2-40B4-BE49-F238E27FC236}">
                <a16:creationId xmlns:a16="http://schemas.microsoft.com/office/drawing/2014/main" id="{2E0C1186-CDFD-0B72-8B4A-0799134CBF21}"/>
              </a:ext>
            </a:extLst>
          </p:cNvPr>
          <p:cNvSpPr>
            <a:spLocks noGrp="1"/>
          </p:cNvSpPr>
          <p:nvPr>
            <p:ph type="body" sz="quarter" idx="76"/>
          </p:nvPr>
        </p:nvSpPr>
        <p:spPr/>
        <p:txBody>
          <a:bodyPr/>
          <a:lstStyle/>
          <a:p>
            <a:endParaRPr kumimoji="1" lang="ja-JP" altLang="en-US"/>
          </a:p>
        </p:txBody>
      </p:sp>
      <p:sp>
        <p:nvSpPr>
          <p:cNvPr id="35" name="テキスト プレースホルダー 34">
            <a:extLst>
              <a:ext uri="{FF2B5EF4-FFF2-40B4-BE49-F238E27FC236}">
                <a16:creationId xmlns:a16="http://schemas.microsoft.com/office/drawing/2014/main" id="{A4F9E653-4501-2BF6-79BD-291DE1AF39EC}"/>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AD56DFA6-99B1-6C54-B960-74098D376E06}"/>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1"/>
            <a:extLst>
              <a:ext uri="{FF2B5EF4-FFF2-40B4-BE49-F238E27FC236}">
                <a16:creationId xmlns:a16="http://schemas.microsoft.com/office/drawing/2014/main" id="{22EDAA5D-0B3E-9F80-9E10-4B9B6C389DF4}"/>
              </a:ext>
            </a:extLst>
          </p:cNvPr>
          <p:cNvSpPr>
            <a:spLocks noGrp="1"/>
          </p:cNvSpPr>
          <p:nvPr>
            <p:ph type="body" sz="quarter" idx="79"/>
          </p:nvPr>
        </p:nvSpPr>
        <p:spPr/>
        <p:txBody>
          <a:bodyPr/>
          <a:lstStyle/>
          <a:p>
            <a:r>
              <a:rPr kumimoji="1" lang="en-US" altLang="ja-JP" u="sng">
                <a:solidFill>
                  <a:srgbClr val="0000FF"/>
                </a:solidFill>
              </a:rPr>
              <a:t>【IT</a:t>
            </a:r>
            <a:r>
              <a:rPr kumimoji="1" lang="ja-JP" altLang="en-US" u="sng">
                <a:solidFill>
                  <a:srgbClr val="0000FF"/>
                </a:solidFill>
              </a:rPr>
              <a:t>パスポート合格講座</a:t>
            </a:r>
            <a:r>
              <a:rPr kumimoji="1" lang="en-US" altLang="ja-JP" u="sng">
                <a:solidFill>
                  <a:srgbClr val="0000FF"/>
                </a:solidFill>
              </a:rPr>
              <a:t>】</a:t>
            </a:r>
            <a:r>
              <a:rPr kumimoji="1" lang="ja-JP" altLang="en-US" u="sng">
                <a:solidFill>
                  <a:srgbClr val="0000FF"/>
                </a:solidFill>
              </a:rPr>
              <a:t>参考書監修者が教える！豊富な図解・丁寧な解説で完全理解！大阪府職員研修でも採用！</a:t>
            </a:r>
          </a:p>
        </p:txBody>
      </p:sp>
      <p:sp>
        <p:nvSpPr>
          <p:cNvPr id="38" name="テキスト プレースホルダー 37">
            <a:extLst>
              <a:ext uri="{FF2B5EF4-FFF2-40B4-BE49-F238E27FC236}">
                <a16:creationId xmlns:a16="http://schemas.microsoft.com/office/drawing/2014/main" id="{131A8140-05EF-CAAB-829D-236C7942D1A1}"/>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490A7D89-E4AD-31F6-AED1-DEF19E2A7F44}"/>
              </a:ext>
            </a:extLst>
          </p:cNvPr>
          <p:cNvSpPr>
            <a:spLocks noGrp="1"/>
          </p:cNvSpPr>
          <p:nvPr>
            <p:ph type="body" sz="quarter" idx="81"/>
          </p:nvPr>
        </p:nvSpPr>
        <p:spPr/>
        <p:txBody>
          <a:bodyPr/>
          <a:lstStyle/>
          <a:p>
            <a:r>
              <a:rPr kumimoji="1" lang="en-US" altLang="ja-JP"/>
              <a:t>10.5</a:t>
            </a:r>
            <a:endParaRPr kumimoji="1" lang="ja-JP" altLang="en-US"/>
          </a:p>
        </p:txBody>
      </p:sp>
      <p:sp>
        <p:nvSpPr>
          <p:cNvPr id="40" name="テキスト プレースホルダー 39">
            <a:extLst>
              <a:ext uri="{FF2B5EF4-FFF2-40B4-BE49-F238E27FC236}">
                <a16:creationId xmlns:a16="http://schemas.microsoft.com/office/drawing/2014/main" id="{E6413DA6-09CF-A0E4-E703-DA7AA92D89D3}"/>
              </a:ext>
            </a:extLst>
          </p:cNvPr>
          <p:cNvSpPr>
            <a:spLocks noGrp="1"/>
          </p:cNvSpPr>
          <p:nvPr>
            <p:ph type="body" sz="quarter" idx="82"/>
          </p:nvPr>
        </p:nvSpPr>
        <p:spPr/>
        <p:txBody>
          <a:bodyPr/>
          <a:lstStyle/>
          <a:p>
            <a:endParaRPr kumimoji="1" lang="ja-JP" altLang="en-US"/>
          </a:p>
        </p:txBody>
      </p:sp>
      <p:pic>
        <p:nvPicPr>
          <p:cNvPr id="41" name="図 40">
            <a:extLst>
              <a:ext uri="{FF2B5EF4-FFF2-40B4-BE49-F238E27FC236}">
                <a16:creationId xmlns:a16="http://schemas.microsoft.com/office/drawing/2014/main" id="{689B826A-FF31-55A0-618E-CB12BCA202CD}"/>
              </a:ext>
            </a:extLst>
          </p:cNvPr>
          <p:cNvPicPr>
            <a:picLocks noChangeAspect="1"/>
          </p:cNvPicPr>
          <p:nvPr/>
        </p:nvPicPr>
        <p:blipFill>
          <a:blip r:embed="rId12"/>
          <a:stretch>
            <a:fillRect/>
          </a:stretch>
        </p:blipFill>
        <p:spPr>
          <a:xfrm>
            <a:off x="4814077" y="2783329"/>
            <a:ext cx="1269582" cy="708903"/>
          </a:xfrm>
          <a:prstGeom prst="rect">
            <a:avLst/>
          </a:prstGeom>
        </p:spPr>
      </p:pic>
      <p:pic>
        <p:nvPicPr>
          <p:cNvPr id="43" name="図 42">
            <a:extLst>
              <a:ext uri="{FF2B5EF4-FFF2-40B4-BE49-F238E27FC236}">
                <a16:creationId xmlns:a16="http://schemas.microsoft.com/office/drawing/2014/main" id="{E05ADEB5-B343-8EB5-67E5-D4F7C932E67F}"/>
              </a:ext>
            </a:extLst>
          </p:cNvPr>
          <p:cNvPicPr>
            <a:picLocks noChangeAspect="1"/>
          </p:cNvPicPr>
          <p:nvPr/>
        </p:nvPicPr>
        <p:blipFill>
          <a:blip r:embed="rId13"/>
          <a:stretch>
            <a:fillRect/>
          </a:stretch>
        </p:blipFill>
        <p:spPr>
          <a:xfrm>
            <a:off x="4820746" y="4059083"/>
            <a:ext cx="1270439" cy="708637"/>
          </a:xfrm>
          <a:prstGeom prst="rect">
            <a:avLst/>
          </a:prstGeom>
        </p:spPr>
      </p:pic>
    </p:spTree>
    <p:extLst>
      <p:ext uri="{BB962C8B-B14F-4D97-AF65-F5344CB8AC3E}">
        <p14:creationId xmlns:p14="http://schemas.microsoft.com/office/powerpoint/2010/main" val="171532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7C1B989-D32A-C810-99DF-78B43CF3259D}"/>
              </a:ext>
            </a:extLst>
          </p:cNvPr>
          <p:cNvSpPr>
            <a:spLocks noGrp="1"/>
          </p:cNvSpPr>
          <p:nvPr>
            <p:ph type="sldNum" idx="10"/>
          </p:nvPr>
        </p:nvSpPr>
        <p:spPr/>
        <p:txBody>
          <a:bodyPr/>
          <a:lstStyle/>
          <a:p>
            <a:fld id="{00000000-1234-1234-1234-123412341234}" type="slidenum">
              <a:rPr lang="en" smtClean="0"/>
              <a:pPr/>
              <a:t>31</a:t>
            </a:fld>
            <a:endParaRPr lang="en"/>
          </a:p>
        </p:txBody>
      </p:sp>
      <p:sp>
        <p:nvSpPr>
          <p:cNvPr id="4" name="タイトル 3">
            <a:extLst>
              <a:ext uri="{FF2B5EF4-FFF2-40B4-BE49-F238E27FC236}">
                <a16:creationId xmlns:a16="http://schemas.microsoft.com/office/drawing/2014/main" id="{02990C82-3F47-2D54-7D2A-7145EFFC8BC7}"/>
              </a:ext>
            </a:extLst>
          </p:cNvPr>
          <p:cNvSpPr>
            <a:spLocks noGrp="1"/>
          </p:cNvSpPr>
          <p:nvPr>
            <p:ph type="title"/>
          </p:nvPr>
        </p:nvSpPr>
        <p:spPr/>
        <p:txBody>
          <a:bodyPr/>
          <a:lstStyle/>
          <a:p>
            <a:r>
              <a:rPr kumimoji="1" lang="en-US" altLang="ja-JP" dirty="0"/>
              <a:t>IT</a:t>
            </a:r>
            <a:r>
              <a:rPr kumimoji="1" lang="ja-JP" altLang="en-US" dirty="0"/>
              <a:t>パスポート試験の実践編（共通資格用講座）</a:t>
            </a:r>
          </a:p>
        </p:txBody>
      </p:sp>
      <p:sp>
        <p:nvSpPr>
          <p:cNvPr id="5" name="テキスト プレースホルダー 4">
            <a:extLst>
              <a:ext uri="{FF2B5EF4-FFF2-40B4-BE49-F238E27FC236}">
                <a16:creationId xmlns:a16="http://schemas.microsoft.com/office/drawing/2014/main" id="{C385C903-B583-6071-F831-997C609F3B3B}"/>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1A99344E-BF3E-EDD7-28CE-A6F2127992F4}"/>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C641EB97-584C-6DED-F4B3-8B364F30BE42}"/>
              </a:ext>
            </a:extLst>
          </p:cNvPr>
          <p:cNvSpPr>
            <a:spLocks noGrp="1"/>
          </p:cNvSpPr>
          <p:nvPr>
            <p:ph type="body" sz="quarter" idx="49"/>
          </p:nvPr>
        </p:nvSpPr>
        <p:spPr/>
        <p:txBody>
          <a:bodyPr/>
          <a:lstStyle/>
          <a:p>
            <a:r>
              <a:rPr kumimoji="1" lang="ja-JP" altLang="en-US" u="sng">
                <a:solidFill>
                  <a:srgbClr val="0000FF"/>
                </a:solidFill>
              </a:rPr>
              <a:t>令和</a:t>
            </a:r>
            <a:r>
              <a:rPr kumimoji="1" lang="en-US" altLang="ja-JP" u="sng">
                <a:solidFill>
                  <a:srgbClr val="0000FF"/>
                </a:solidFill>
              </a:rPr>
              <a:t>6</a:t>
            </a:r>
            <a:r>
              <a:rPr kumimoji="1" lang="ja-JP" altLang="en-US" u="sng">
                <a:solidFill>
                  <a:srgbClr val="0000FF"/>
                </a:solidFill>
              </a:rPr>
              <a:t>年版</a:t>
            </a:r>
            <a:r>
              <a:rPr kumimoji="1" lang="en-US" altLang="ja-JP" u="sng">
                <a:solidFill>
                  <a:srgbClr val="0000FF"/>
                </a:solidFill>
              </a:rPr>
              <a:t>:</a:t>
            </a:r>
            <a:r>
              <a:rPr kumimoji="1" lang="ja-JP" altLang="en-US" u="sng">
                <a:solidFill>
                  <a:srgbClr val="0000FF"/>
                </a:solidFill>
              </a:rPr>
              <a:t>参考書の著者直伝！</a:t>
            </a:r>
            <a:r>
              <a:rPr kumimoji="1" lang="en-US" altLang="ja-JP" u="sng">
                <a:solidFill>
                  <a:srgbClr val="0000FF"/>
                </a:solidFill>
              </a:rPr>
              <a:t>【IT</a:t>
            </a:r>
            <a:r>
              <a:rPr kumimoji="1" lang="ja-JP" altLang="en-US" u="sng">
                <a:solidFill>
                  <a:srgbClr val="0000FF"/>
                </a:solidFill>
              </a:rPr>
              <a:t>パスポート試験</a:t>
            </a:r>
            <a:r>
              <a:rPr kumimoji="1" lang="en-US" altLang="ja-JP" u="sng">
                <a:solidFill>
                  <a:srgbClr val="0000FF"/>
                </a:solidFill>
              </a:rPr>
              <a:t>】60</a:t>
            </a:r>
            <a:r>
              <a:rPr kumimoji="1" lang="ja-JP" altLang="en-US" u="sng">
                <a:solidFill>
                  <a:srgbClr val="0000FF"/>
                </a:solidFill>
              </a:rPr>
              <a:t>日合格を目指すための講義＆過去問</a:t>
            </a:r>
            <a:r>
              <a:rPr kumimoji="1" lang="en-US" altLang="ja-JP" u="sng">
                <a:solidFill>
                  <a:srgbClr val="0000FF"/>
                </a:solidFill>
              </a:rPr>
              <a:t>300</a:t>
            </a:r>
            <a:r>
              <a:rPr kumimoji="1" lang="ja-JP" altLang="en-US" u="sng">
                <a:solidFill>
                  <a:srgbClr val="0000FF"/>
                </a:solidFill>
              </a:rPr>
              <a:t>全解説＆指導メール</a:t>
            </a:r>
          </a:p>
        </p:txBody>
      </p:sp>
      <p:sp>
        <p:nvSpPr>
          <p:cNvPr id="8" name="テキスト プレースホルダー 7">
            <a:extLst>
              <a:ext uri="{FF2B5EF4-FFF2-40B4-BE49-F238E27FC236}">
                <a16:creationId xmlns:a16="http://schemas.microsoft.com/office/drawing/2014/main" id="{FB2300CC-EBA0-BB06-C5E6-DD5AC3A9795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DE4D549C-7B4D-3450-0237-B2EBE797DE1C}"/>
              </a:ext>
            </a:extLst>
          </p:cNvPr>
          <p:cNvSpPr>
            <a:spLocks noGrp="1"/>
          </p:cNvSpPr>
          <p:nvPr>
            <p:ph type="body" sz="quarter" idx="51"/>
          </p:nvPr>
        </p:nvSpPr>
        <p:spPr/>
        <p:txBody>
          <a:bodyPr/>
          <a:lstStyle/>
          <a:p>
            <a:r>
              <a:rPr kumimoji="1" lang="en-US" altLang="ja-JP"/>
              <a:t>25.2</a:t>
            </a:r>
            <a:endParaRPr kumimoji="1" lang="ja-JP" altLang="en-US"/>
          </a:p>
        </p:txBody>
      </p:sp>
      <p:sp>
        <p:nvSpPr>
          <p:cNvPr id="10" name="テキスト プレースホルダー 9">
            <a:extLst>
              <a:ext uri="{FF2B5EF4-FFF2-40B4-BE49-F238E27FC236}">
                <a16:creationId xmlns:a16="http://schemas.microsoft.com/office/drawing/2014/main" id="{F7C85D43-A681-2D53-BD1E-621591FF4792}"/>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85B24A75-6342-D323-22A2-4EF3C793285C}"/>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E0F82DF7-F286-0B94-F1B3-6FEBEBFC28EE}"/>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60C11DE8-5DB0-AE21-4721-703706C7CDDD}"/>
              </a:ext>
            </a:extLst>
          </p:cNvPr>
          <p:cNvSpPr>
            <a:spLocks noGrp="1"/>
          </p:cNvSpPr>
          <p:nvPr>
            <p:ph type="body" sz="quarter" idx="55"/>
          </p:nvPr>
        </p:nvSpPr>
        <p:spPr/>
        <p:txBody>
          <a:bodyPr/>
          <a:lstStyle/>
          <a:p>
            <a:r>
              <a:rPr kumimoji="1" lang="en-US" altLang="ja-JP" u="sng">
                <a:solidFill>
                  <a:srgbClr val="0000FF"/>
                </a:solidFill>
              </a:rPr>
              <a:t>【2024</a:t>
            </a:r>
            <a:r>
              <a:rPr kumimoji="1" lang="ja-JP" altLang="en-US" u="sng">
                <a:solidFill>
                  <a:srgbClr val="0000FF"/>
                </a:solidFill>
              </a:rPr>
              <a:t>年</a:t>
            </a:r>
            <a:r>
              <a:rPr kumimoji="1" lang="en-US" altLang="ja-JP" u="sng">
                <a:solidFill>
                  <a:srgbClr val="0000FF"/>
                </a:solidFill>
              </a:rPr>
              <a:t>】IT</a:t>
            </a:r>
            <a:r>
              <a:rPr kumimoji="1" lang="ja-JP" altLang="en-US" u="sng">
                <a:solidFill>
                  <a:srgbClr val="0000FF"/>
                </a:solidFill>
              </a:rPr>
              <a:t>パスポート試験 </a:t>
            </a:r>
            <a:r>
              <a:rPr kumimoji="1" lang="en-US" altLang="ja-JP" u="sng">
                <a:solidFill>
                  <a:srgbClr val="0000FF"/>
                </a:solidFill>
              </a:rPr>
              <a:t>+ </a:t>
            </a:r>
            <a:r>
              <a:rPr kumimoji="1" lang="ja-JP" altLang="en-US" u="sng">
                <a:solidFill>
                  <a:srgbClr val="0000FF"/>
                </a:solidFill>
              </a:rPr>
              <a:t>情報セキュリティマネジメント試験　講義＆過去問解説</a:t>
            </a:r>
          </a:p>
        </p:txBody>
      </p:sp>
      <p:sp>
        <p:nvSpPr>
          <p:cNvPr id="14" name="テキスト プレースホルダー 13">
            <a:extLst>
              <a:ext uri="{FF2B5EF4-FFF2-40B4-BE49-F238E27FC236}">
                <a16:creationId xmlns:a16="http://schemas.microsoft.com/office/drawing/2014/main" id="{DDE74A61-F4DF-F722-408C-42CB2B17D0EA}"/>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BE9BAA25-4261-EF4E-51AC-665603DB3423}"/>
              </a:ext>
            </a:extLst>
          </p:cNvPr>
          <p:cNvSpPr>
            <a:spLocks noGrp="1"/>
          </p:cNvSpPr>
          <p:nvPr>
            <p:ph type="body" sz="quarter" idx="57"/>
          </p:nvPr>
        </p:nvSpPr>
        <p:spPr/>
        <p:txBody>
          <a:bodyPr/>
          <a:lstStyle/>
          <a:p>
            <a:r>
              <a:rPr kumimoji="1" lang="en-US" altLang="ja-JP"/>
              <a:t>24.7</a:t>
            </a:r>
            <a:endParaRPr kumimoji="1" lang="ja-JP" altLang="en-US"/>
          </a:p>
        </p:txBody>
      </p:sp>
      <p:sp>
        <p:nvSpPr>
          <p:cNvPr id="16" name="テキスト プレースホルダー 15">
            <a:extLst>
              <a:ext uri="{FF2B5EF4-FFF2-40B4-BE49-F238E27FC236}">
                <a16:creationId xmlns:a16="http://schemas.microsoft.com/office/drawing/2014/main" id="{C36F673F-05C4-5905-4BB1-43551F5FC78B}"/>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6BFEA3D7-D0E8-74CA-D27C-7D3B044EE285}"/>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4BD2078-9631-F41E-E88C-A3D60A1A2523}"/>
              </a:ext>
            </a:extLst>
          </p:cNvPr>
          <p:cNvSpPr/>
          <p:nvPr/>
        </p:nvSpPr>
        <p:spPr>
          <a:xfrm>
            <a:off x="1342841" y="4346027"/>
            <a:ext cx="3048000" cy="5592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199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D90AEE7-DF1E-BD5B-2138-318184135253}"/>
              </a:ext>
            </a:extLst>
          </p:cNvPr>
          <p:cNvSpPr>
            <a:spLocks noGrp="1"/>
          </p:cNvSpPr>
          <p:nvPr>
            <p:ph type="sldNum" idx="10"/>
          </p:nvPr>
        </p:nvSpPr>
        <p:spPr/>
        <p:txBody>
          <a:bodyPr/>
          <a:lstStyle/>
          <a:p>
            <a:fld id="{00000000-1234-1234-1234-123412341234}" type="slidenum">
              <a:rPr lang="en" smtClean="0"/>
              <a:pPr/>
              <a:t>32</a:t>
            </a:fld>
            <a:endParaRPr lang="en"/>
          </a:p>
        </p:txBody>
      </p:sp>
      <p:sp>
        <p:nvSpPr>
          <p:cNvPr id="4" name="タイトル 3">
            <a:extLst>
              <a:ext uri="{FF2B5EF4-FFF2-40B4-BE49-F238E27FC236}">
                <a16:creationId xmlns:a16="http://schemas.microsoft.com/office/drawing/2014/main" id="{68BDDBC0-FA89-6B36-87A2-CC5DAC6F353B}"/>
              </a:ext>
            </a:extLst>
          </p:cNvPr>
          <p:cNvSpPr>
            <a:spLocks noGrp="1"/>
          </p:cNvSpPr>
          <p:nvPr>
            <p:ph type="title"/>
          </p:nvPr>
        </p:nvSpPr>
        <p:spPr/>
        <p:txBody>
          <a:bodyPr/>
          <a:lstStyle/>
          <a:p>
            <a:r>
              <a:rPr kumimoji="1" lang="en-US" altLang="ja-JP" dirty="0"/>
              <a:t>【</a:t>
            </a:r>
            <a:r>
              <a:rPr kumimoji="1" lang="ja-JP" altLang="en-US" dirty="0"/>
              <a:t>耳活講座</a:t>
            </a:r>
            <a:r>
              <a:rPr kumimoji="1" lang="en-US" altLang="ja-JP" dirty="0"/>
              <a:t>】IT</a:t>
            </a:r>
            <a:r>
              <a:rPr kumimoji="1" lang="ja-JP" altLang="en-US" dirty="0"/>
              <a:t>パスポート試験頻出の用語編</a:t>
            </a:r>
            <a:r>
              <a:rPr kumimoji="1" lang="en-US" altLang="ja-JP" dirty="0"/>
              <a:t/>
            </a:r>
            <a:br>
              <a:rPr kumimoji="1" lang="en-US" altLang="ja-JP" dirty="0"/>
            </a:br>
            <a:r>
              <a:rPr kumimoji="1" lang="ja-JP" altLang="en-US" dirty="0"/>
              <a:t>（共通資格用講座）</a:t>
            </a:r>
          </a:p>
        </p:txBody>
      </p:sp>
      <p:sp>
        <p:nvSpPr>
          <p:cNvPr id="5" name="テキスト プレースホルダー 4">
            <a:extLst>
              <a:ext uri="{FF2B5EF4-FFF2-40B4-BE49-F238E27FC236}">
                <a16:creationId xmlns:a16="http://schemas.microsoft.com/office/drawing/2014/main" id="{8300B507-16A7-C8BA-77D7-7EBC6FC7E98F}"/>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47B563EC-C716-352F-C04C-DA7E01AC8196}"/>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C3E78961-4B68-73EB-A2A0-E8A873E18E8A}"/>
              </a:ext>
            </a:extLst>
          </p:cNvPr>
          <p:cNvSpPr>
            <a:spLocks noGrp="1"/>
          </p:cNvSpPr>
          <p:nvPr>
            <p:ph type="body" sz="quarter" idx="49"/>
          </p:nvPr>
        </p:nvSpPr>
        <p:spPr/>
        <p:txBody>
          <a:bodyPr/>
          <a:lstStyle/>
          <a:p>
            <a:r>
              <a:rPr kumimoji="1" lang="en-US" altLang="ja-JP" u="sng">
                <a:solidFill>
                  <a:srgbClr val="0000FF"/>
                </a:solidFill>
              </a:rPr>
              <a:t>【IT</a:t>
            </a:r>
            <a:r>
              <a:rPr kumimoji="1" lang="ja-JP" altLang="en-US" u="sng">
                <a:solidFill>
                  <a:srgbClr val="0000FF"/>
                </a:solidFill>
              </a:rPr>
              <a:t>パスポート </a:t>
            </a:r>
            <a:r>
              <a:rPr kumimoji="1" lang="en-US" altLang="ja-JP" u="sng">
                <a:solidFill>
                  <a:srgbClr val="0000FF"/>
                </a:solidFill>
              </a:rPr>
              <a:t>8</a:t>
            </a:r>
            <a:r>
              <a:rPr kumimoji="1" lang="ja-JP" altLang="en-US" u="sng">
                <a:solidFill>
                  <a:srgbClr val="0000FF"/>
                </a:solidFill>
              </a:rPr>
              <a:t>歳の子供を最年少合格に導いた講師の授業</a:t>
            </a:r>
            <a:r>
              <a:rPr kumimoji="1" lang="en-US" altLang="ja-JP" u="sng">
                <a:solidFill>
                  <a:srgbClr val="0000FF"/>
                </a:solidFill>
              </a:rPr>
              <a:t>】</a:t>
            </a:r>
            <a:r>
              <a:rPr kumimoji="1" lang="ja-JP" altLang="en-US" u="sng">
                <a:solidFill>
                  <a:srgbClr val="0000FF"/>
                </a:solidFill>
              </a:rPr>
              <a:t>令和</a:t>
            </a:r>
            <a:r>
              <a:rPr kumimoji="1" lang="en-US" altLang="ja-JP" u="sng">
                <a:solidFill>
                  <a:srgbClr val="0000FF"/>
                </a:solidFill>
              </a:rPr>
              <a:t>4</a:t>
            </a:r>
            <a:r>
              <a:rPr kumimoji="1" lang="ja-JP" altLang="en-US" u="sng">
                <a:solidFill>
                  <a:srgbClr val="0000FF"/>
                </a:solidFill>
              </a:rPr>
              <a:t>～</a:t>
            </a:r>
            <a:r>
              <a:rPr kumimoji="1" lang="en-US" altLang="ja-JP" u="sng">
                <a:solidFill>
                  <a:srgbClr val="0000FF"/>
                </a:solidFill>
              </a:rPr>
              <a:t>6</a:t>
            </a:r>
            <a:r>
              <a:rPr kumimoji="1" lang="ja-JP" altLang="en-US" u="sng">
                <a:solidFill>
                  <a:srgbClr val="0000FF"/>
                </a:solidFill>
              </a:rPr>
              <a:t>年度</a:t>
            </a:r>
            <a:r>
              <a:rPr kumimoji="1" lang="en-US" altLang="ja-JP" u="sng">
                <a:solidFill>
                  <a:srgbClr val="0000FF"/>
                </a:solidFill>
              </a:rPr>
              <a:t>+</a:t>
            </a:r>
            <a:r>
              <a:rPr kumimoji="1" lang="ja-JP" altLang="en-US" u="sng">
                <a:solidFill>
                  <a:srgbClr val="0000FF"/>
                </a:solidFill>
              </a:rPr>
              <a:t>合格の鍵となる用語集</a:t>
            </a:r>
          </a:p>
        </p:txBody>
      </p:sp>
      <p:sp>
        <p:nvSpPr>
          <p:cNvPr id="8" name="テキスト プレースホルダー 7">
            <a:extLst>
              <a:ext uri="{FF2B5EF4-FFF2-40B4-BE49-F238E27FC236}">
                <a16:creationId xmlns:a16="http://schemas.microsoft.com/office/drawing/2014/main" id="{1E71E5FD-19BC-D128-30C9-D2ADF9CDB9E0}"/>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54615BD8-7703-71D9-FAE9-4B56EE0BF59F}"/>
              </a:ext>
            </a:extLst>
          </p:cNvPr>
          <p:cNvSpPr>
            <a:spLocks noGrp="1"/>
          </p:cNvSpPr>
          <p:nvPr>
            <p:ph type="body" sz="quarter" idx="51"/>
          </p:nvPr>
        </p:nvSpPr>
        <p:spPr/>
        <p:txBody>
          <a:bodyPr/>
          <a:lstStyle/>
          <a:p>
            <a:r>
              <a:rPr kumimoji="1" lang="en-US" altLang="ja-JP"/>
              <a:t>24.1</a:t>
            </a:r>
            <a:endParaRPr kumimoji="1" lang="ja-JP" altLang="en-US"/>
          </a:p>
        </p:txBody>
      </p:sp>
      <p:sp>
        <p:nvSpPr>
          <p:cNvPr id="10" name="テキスト プレースホルダー 9">
            <a:extLst>
              <a:ext uri="{FF2B5EF4-FFF2-40B4-BE49-F238E27FC236}">
                <a16:creationId xmlns:a16="http://schemas.microsoft.com/office/drawing/2014/main" id="{2FCDC096-7090-3D6C-D049-FF1268FE737D}"/>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7048E1D7-2280-9DFB-3A29-5A60F58D75FB}"/>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68ECBEF-D5A0-6672-5161-AE64DAB521B0}"/>
              </a:ext>
            </a:extLst>
          </p:cNvPr>
          <p:cNvSpPr/>
          <p:nvPr/>
        </p:nvSpPr>
        <p:spPr>
          <a:xfrm>
            <a:off x="1342841" y="2986875"/>
            <a:ext cx="3048000" cy="191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02832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E29D6D2-FEF3-3D54-4204-1E9BD5E4DCD3}"/>
              </a:ext>
            </a:extLst>
          </p:cNvPr>
          <p:cNvSpPr>
            <a:spLocks noGrp="1"/>
          </p:cNvSpPr>
          <p:nvPr>
            <p:ph type="sldNum" idx="10"/>
          </p:nvPr>
        </p:nvSpPr>
        <p:spPr/>
        <p:txBody>
          <a:bodyPr/>
          <a:lstStyle/>
          <a:p>
            <a:fld id="{00000000-1234-1234-1234-123412341234}" type="slidenum">
              <a:rPr lang="en" smtClean="0"/>
              <a:pPr/>
              <a:t>33</a:t>
            </a:fld>
            <a:endParaRPr lang="en"/>
          </a:p>
        </p:txBody>
      </p:sp>
      <p:sp>
        <p:nvSpPr>
          <p:cNvPr id="4" name="タイトル 3">
            <a:extLst>
              <a:ext uri="{FF2B5EF4-FFF2-40B4-BE49-F238E27FC236}">
                <a16:creationId xmlns:a16="http://schemas.microsoft.com/office/drawing/2014/main" id="{9384E456-8230-8EF1-2138-8B93559D773C}"/>
              </a:ext>
            </a:extLst>
          </p:cNvPr>
          <p:cNvSpPr>
            <a:spLocks noGrp="1"/>
          </p:cNvSpPr>
          <p:nvPr>
            <p:ph type="title"/>
          </p:nvPr>
        </p:nvSpPr>
        <p:spPr/>
        <p:txBody>
          <a:bodyPr/>
          <a:lstStyle/>
          <a:p>
            <a:r>
              <a:rPr kumimoji="1" lang="ja-JP" altLang="en-US" dirty="0"/>
              <a:t>情報セキュリティマネジメント試験合格を目指しましょう！</a:t>
            </a:r>
            <a:r>
              <a:rPr kumimoji="1" lang="en-US" altLang="ja-JP" dirty="0"/>
              <a:t/>
            </a:r>
            <a:br>
              <a:rPr kumimoji="1" lang="en-US" altLang="ja-JP" dirty="0"/>
            </a:br>
            <a:r>
              <a:rPr kumimoji="1" lang="ja-JP" altLang="en-US" dirty="0"/>
              <a:t>（共通資格用講座）</a:t>
            </a:r>
          </a:p>
        </p:txBody>
      </p:sp>
      <p:sp>
        <p:nvSpPr>
          <p:cNvPr id="5" name="テキスト プレースホルダー 4">
            <a:extLst>
              <a:ext uri="{FF2B5EF4-FFF2-40B4-BE49-F238E27FC236}">
                <a16:creationId xmlns:a16="http://schemas.microsoft.com/office/drawing/2014/main" id="{9B56920A-5027-E749-DC82-D48B270D8DB5}"/>
              </a:ext>
            </a:extLst>
          </p:cNvPr>
          <p:cNvSpPr>
            <a:spLocks noGrp="1"/>
          </p:cNvSpPr>
          <p:nvPr>
            <p:ph type="body" sz="quarter" idx="47"/>
          </p:nvPr>
        </p:nvSpPr>
        <p:spPr/>
        <p:txBody>
          <a:bodyPr/>
          <a:lstStyle/>
          <a:p>
            <a:r>
              <a:rPr kumimoji="1" lang="en-US" altLang="ja-JP" sz="1800" dirty="0"/>
              <a:t>1</a:t>
            </a:r>
            <a:endParaRPr kumimoji="1" lang="ja-JP" altLang="en-US" sz="1800" dirty="0"/>
          </a:p>
        </p:txBody>
      </p:sp>
      <p:sp>
        <p:nvSpPr>
          <p:cNvPr id="6" name="テキスト プレースホルダー 5">
            <a:extLst>
              <a:ext uri="{FF2B5EF4-FFF2-40B4-BE49-F238E27FC236}">
                <a16:creationId xmlns:a16="http://schemas.microsoft.com/office/drawing/2014/main" id="{CBFE3084-D864-254B-7F81-BE2A4D2051D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8046780D-792B-4245-64CD-B1275EB566DD}"/>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セキュリティ知識を深める！</a:t>
            </a:r>
            <a:r>
              <a:rPr kumimoji="1" lang="en-US" altLang="ja-JP" u="sng">
                <a:solidFill>
                  <a:srgbClr val="0000FF"/>
                </a:solidFill>
              </a:rPr>
              <a:t>】</a:t>
            </a:r>
            <a:r>
              <a:rPr kumimoji="1" lang="ja-JP" altLang="en-US" u="sng">
                <a:solidFill>
                  <a:srgbClr val="0000FF"/>
                </a:solidFill>
              </a:rPr>
              <a:t>情報セキュリティ基礎 </a:t>
            </a:r>
            <a:r>
              <a:rPr kumimoji="1" lang="en-US" altLang="ja-JP" u="sng">
                <a:solidFill>
                  <a:srgbClr val="0000FF"/>
                </a:solidFill>
              </a:rPr>
              <a:t>+ </a:t>
            </a:r>
            <a:r>
              <a:rPr kumimoji="1" lang="ja-JP" altLang="en-US" u="sng">
                <a:solidFill>
                  <a:srgbClr val="0000FF"/>
                </a:solidFill>
              </a:rPr>
              <a:t>情報セキュリティマネジメント試験 合格講座</a:t>
            </a:r>
          </a:p>
        </p:txBody>
      </p:sp>
      <p:sp>
        <p:nvSpPr>
          <p:cNvPr id="8" name="テキスト プレースホルダー 7">
            <a:extLst>
              <a:ext uri="{FF2B5EF4-FFF2-40B4-BE49-F238E27FC236}">
                <a16:creationId xmlns:a16="http://schemas.microsoft.com/office/drawing/2014/main" id="{6DFF6A88-E087-21D9-E9E8-5DEF91F61B1D}"/>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04DE27E3-3196-FB51-8308-7203D5226D4A}"/>
              </a:ext>
            </a:extLst>
          </p:cNvPr>
          <p:cNvSpPr>
            <a:spLocks noGrp="1"/>
          </p:cNvSpPr>
          <p:nvPr>
            <p:ph type="body" sz="quarter" idx="51"/>
          </p:nvPr>
        </p:nvSpPr>
        <p:spPr/>
        <p:txBody>
          <a:bodyPr/>
          <a:lstStyle/>
          <a:p>
            <a:r>
              <a:rPr kumimoji="1" lang="en-US" altLang="ja-JP"/>
              <a:t>6.4</a:t>
            </a:r>
            <a:endParaRPr kumimoji="1" lang="ja-JP" altLang="en-US"/>
          </a:p>
        </p:txBody>
      </p:sp>
      <p:sp>
        <p:nvSpPr>
          <p:cNvPr id="10" name="テキスト プレースホルダー 9">
            <a:extLst>
              <a:ext uri="{FF2B5EF4-FFF2-40B4-BE49-F238E27FC236}">
                <a16:creationId xmlns:a16="http://schemas.microsoft.com/office/drawing/2014/main" id="{757B7DDA-90C8-7C99-80D6-0956B3F12663}"/>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B5CA0DE8-C49E-5B36-F61E-F3C15FD3C958}"/>
              </a:ext>
            </a:extLst>
          </p:cNvPr>
          <p:cNvSpPr>
            <a:spLocks noGrp="1"/>
          </p:cNvSpPr>
          <p:nvPr>
            <p:ph type="body" sz="quarter" idx="53"/>
          </p:nvPr>
        </p:nvSpPr>
        <p:spPr/>
        <p:txBody>
          <a:bodyPr/>
          <a:lstStyle/>
          <a:p>
            <a:r>
              <a:rPr kumimoji="1" lang="en-US" altLang="ja-JP" sz="1800" dirty="0"/>
              <a:t>2</a:t>
            </a:r>
            <a:endParaRPr kumimoji="1" lang="ja-JP" altLang="en-US" sz="1800" dirty="0"/>
          </a:p>
        </p:txBody>
      </p:sp>
      <p:sp>
        <p:nvSpPr>
          <p:cNvPr id="12" name="テキスト プレースホルダー 11">
            <a:extLst>
              <a:ext uri="{FF2B5EF4-FFF2-40B4-BE49-F238E27FC236}">
                <a16:creationId xmlns:a16="http://schemas.microsoft.com/office/drawing/2014/main" id="{BA1F14E4-3D39-5809-1873-347A2D620D7D}"/>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567D07AE-4C8D-EAFD-B465-F7098A98BA8F}"/>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情報セキュリティマネジメント試験</a:t>
            </a:r>
            <a:r>
              <a:rPr kumimoji="1" lang="en-US" altLang="ja-JP" u="sng">
                <a:solidFill>
                  <a:srgbClr val="0000FF"/>
                </a:solidFill>
              </a:rPr>
              <a:t>】【</a:t>
            </a:r>
            <a:r>
              <a:rPr kumimoji="1" lang="ja-JP" altLang="en-US" u="sng">
                <a:solidFill>
                  <a:srgbClr val="0000FF"/>
                </a:solidFill>
              </a:rPr>
              <a:t>令和</a:t>
            </a:r>
            <a:r>
              <a:rPr kumimoji="1" lang="en-US" altLang="ja-JP" u="sng">
                <a:solidFill>
                  <a:srgbClr val="0000FF"/>
                </a:solidFill>
              </a:rPr>
              <a:t>7</a:t>
            </a:r>
            <a:r>
              <a:rPr kumimoji="1" lang="ja-JP" altLang="en-US" u="sng">
                <a:solidFill>
                  <a:srgbClr val="0000FF"/>
                </a:solidFill>
              </a:rPr>
              <a:t>年度</a:t>
            </a:r>
            <a:r>
              <a:rPr kumimoji="1" lang="en-US" altLang="ja-JP" u="sng">
                <a:solidFill>
                  <a:srgbClr val="0000FF"/>
                </a:solidFill>
              </a:rPr>
              <a:t>】</a:t>
            </a:r>
            <a:r>
              <a:rPr kumimoji="1" lang="ja-JP" altLang="en-US" u="sng">
                <a:solidFill>
                  <a:srgbClr val="0000FF"/>
                </a:solidFill>
              </a:rPr>
              <a:t>視覚的に理解できる情報セキュリティマネジメント試験講座</a:t>
            </a:r>
          </a:p>
        </p:txBody>
      </p:sp>
      <p:sp>
        <p:nvSpPr>
          <p:cNvPr id="14" name="テキスト プレースホルダー 13">
            <a:extLst>
              <a:ext uri="{FF2B5EF4-FFF2-40B4-BE49-F238E27FC236}">
                <a16:creationId xmlns:a16="http://schemas.microsoft.com/office/drawing/2014/main" id="{33175B09-CEDE-A69B-AF09-16053A28F4E1}"/>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6508274D-56A1-1C3A-C90B-611E30FF06B1}"/>
              </a:ext>
            </a:extLst>
          </p:cNvPr>
          <p:cNvSpPr>
            <a:spLocks noGrp="1"/>
          </p:cNvSpPr>
          <p:nvPr>
            <p:ph type="body" sz="quarter" idx="57"/>
          </p:nvPr>
        </p:nvSpPr>
        <p:spPr/>
        <p:txBody>
          <a:bodyPr/>
          <a:lstStyle/>
          <a:p>
            <a:r>
              <a:rPr kumimoji="1" lang="en-US" altLang="ja-JP"/>
              <a:t>2.1</a:t>
            </a:r>
            <a:endParaRPr kumimoji="1" lang="ja-JP" altLang="en-US"/>
          </a:p>
        </p:txBody>
      </p:sp>
      <p:sp>
        <p:nvSpPr>
          <p:cNvPr id="16" name="テキスト プレースホルダー 15">
            <a:extLst>
              <a:ext uri="{FF2B5EF4-FFF2-40B4-BE49-F238E27FC236}">
                <a16:creationId xmlns:a16="http://schemas.microsoft.com/office/drawing/2014/main" id="{D8F75958-D1CB-EA10-7B5C-242A0D642181}"/>
              </a:ext>
            </a:extLst>
          </p:cNvPr>
          <p:cNvSpPr>
            <a:spLocks noGrp="1"/>
          </p:cNvSpPr>
          <p:nvPr>
            <p:ph type="body" sz="quarter" idx="58"/>
          </p:nvPr>
        </p:nvSpPr>
        <p:spPr/>
        <p:txBody>
          <a:bodyPr/>
          <a:lstStyle/>
          <a:p>
            <a:endParaRPr kumimoji="1" lang="ja-JP" altLang="en-US"/>
          </a:p>
        </p:txBody>
      </p:sp>
      <p:sp>
        <p:nvSpPr>
          <p:cNvPr id="2" name="正方形/長方形 1">
            <a:extLst>
              <a:ext uri="{FF2B5EF4-FFF2-40B4-BE49-F238E27FC236}">
                <a16:creationId xmlns:a16="http://schemas.microsoft.com/office/drawing/2014/main" id="{E1DC88C1-26F5-959F-AD0C-5C21B7C5A68A}"/>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27C9E85-8A60-5D8B-A4E6-41D4D5317D29}"/>
              </a:ext>
            </a:extLst>
          </p:cNvPr>
          <p:cNvSpPr/>
          <p:nvPr/>
        </p:nvSpPr>
        <p:spPr>
          <a:xfrm>
            <a:off x="1209558" y="3785066"/>
            <a:ext cx="3048000" cy="12664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DDB5EFDA-3FA6-B5CA-75C6-6089EEB61190}"/>
              </a:ext>
            </a:extLst>
          </p:cNvPr>
          <p:cNvPicPr>
            <a:picLocks noChangeAspect="1"/>
          </p:cNvPicPr>
          <p:nvPr/>
        </p:nvPicPr>
        <p:blipFill>
          <a:blip r:embed="rId5"/>
          <a:stretch>
            <a:fillRect/>
          </a:stretch>
        </p:blipFill>
        <p:spPr>
          <a:xfrm>
            <a:off x="483735" y="2787433"/>
            <a:ext cx="1235217" cy="667516"/>
          </a:xfrm>
          <a:prstGeom prst="rect">
            <a:avLst/>
          </a:prstGeom>
        </p:spPr>
      </p:pic>
    </p:spTree>
    <p:extLst>
      <p:ext uri="{BB962C8B-B14F-4D97-AF65-F5344CB8AC3E}">
        <p14:creationId xmlns:p14="http://schemas.microsoft.com/office/powerpoint/2010/main" val="1691362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0EDE3EE-8E18-95AC-3796-16CBBC51FD90}"/>
              </a:ext>
            </a:extLst>
          </p:cNvPr>
          <p:cNvSpPr>
            <a:spLocks noGrp="1"/>
          </p:cNvSpPr>
          <p:nvPr>
            <p:ph type="sldNum" idx="10"/>
          </p:nvPr>
        </p:nvSpPr>
        <p:spPr/>
        <p:txBody>
          <a:bodyPr/>
          <a:lstStyle/>
          <a:p>
            <a:fld id="{00000000-1234-1234-1234-123412341234}" type="slidenum">
              <a:rPr lang="en" smtClean="0"/>
              <a:pPr/>
              <a:t>34</a:t>
            </a:fld>
            <a:endParaRPr lang="en"/>
          </a:p>
        </p:txBody>
      </p:sp>
      <p:sp>
        <p:nvSpPr>
          <p:cNvPr id="4" name="タイトル 3">
            <a:extLst>
              <a:ext uri="{FF2B5EF4-FFF2-40B4-BE49-F238E27FC236}">
                <a16:creationId xmlns:a16="http://schemas.microsoft.com/office/drawing/2014/main" id="{4D486818-6683-7AB5-C7C7-5E6459163624}"/>
              </a:ext>
            </a:extLst>
          </p:cNvPr>
          <p:cNvSpPr>
            <a:spLocks noGrp="1"/>
          </p:cNvSpPr>
          <p:nvPr>
            <p:ph type="title"/>
          </p:nvPr>
        </p:nvSpPr>
        <p:spPr/>
        <p:txBody>
          <a:bodyPr/>
          <a:lstStyle/>
          <a:p>
            <a:r>
              <a:rPr kumimoji="1" lang="ja-JP" altLang="en-US" dirty="0"/>
              <a:t>基本情報技術者試験合格を目指しましょう！</a:t>
            </a:r>
            <a:r>
              <a:rPr kumimoji="1" lang="en-US" altLang="ja-JP" dirty="0"/>
              <a:t/>
            </a:r>
            <a:br>
              <a:rPr kumimoji="1" lang="en-US" altLang="ja-JP" dirty="0"/>
            </a:br>
            <a:r>
              <a:rPr kumimoji="1" lang="ja-JP" altLang="en-US" dirty="0"/>
              <a:t>（共通資格用講座）</a:t>
            </a:r>
          </a:p>
        </p:txBody>
      </p:sp>
      <p:sp>
        <p:nvSpPr>
          <p:cNvPr id="5" name="テキスト プレースホルダー 4">
            <a:extLst>
              <a:ext uri="{FF2B5EF4-FFF2-40B4-BE49-F238E27FC236}">
                <a16:creationId xmlns:a16="http://schemas.microsoft.com/office/drawing/2014/main" id="{A8A056F1-1A00-CFBF-9E6A-7D6079969E16}"/>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4E4BB96E-BC20-1965-6243-04E06506911C}"/>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0641F8C7-43C3-23C3-2298-BF86D4BF00AA}"/>
              </a:ext>
            </a:extLst>
          </p:cNvPr>
          <p:cNvSpPr>
            <a:spLocks noGrp="1"/>
          </p:cNvSpPr>
          <p:nvPr>
            <p:ph type="body" sz="quarter" idx="49"/>
          </p:nvPr>
        </p:nvSpPr>
        <p:spPr/>
        <p:txBody>
          <a:bodyPr/>
          <a:lstStyle/>
          <a:p>
            <a:r>
              <a:rPr kumimoji="1" lang="ja-JP" altLang="en-US" u="sng">
                <a:solidFill>
                  <a:srgbClr val="0000FF"/>
                </a:solidFill>
              </a:rPr>
              <a:t>～始めから効率よく学ぶ～ 基本情報技術者試験 最速 合格講座</a:t>
            </a:r>
          </a:p>
        </p:txBody>
      </p:sp>
      <p:sp>
        <p:nvSpPr>
          <p:cNvPr id="8" name="テキスト プレースホルダー 7">
            <a:extLst>
              <a:ext uri="{FF2B5EF4-FFF2-40B4-BE49-F238E27FC236}">
                <a16:creationId xmlns:a16="http://schemas.microsoft.com/office/drawing/2014/main" id="{FA6F6286-9BF1-EEA4-701A-5FAD64A1491B}"/>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8A3641A8-794D-691F-B08D-21D3598C396D}"/>
              </a:ext>
            </a:extLst>
          </p:cNvPr>
          <p:cNvSpPr>
            <a:spLocks noGrp="1"/>
          </p:cNvSpPr>
          <p:nvPr>
            <p:ph type="body" sz="quarter" idx="51"/>
          </p:nvPr>
        </p:nvSpPr>
        <p:spPr/>
        <p:txBody>
          <a:bodyPr/>
          <a:lstStyle/>
          <a:p>
            <a:r>
              <a:rPr kumimoji="1" lang="en-US" altLang="ja-JP"/>
              <a:t>11.7</a:t>
            </a:r>
            <a:endParaRPr kumimoji="1" lang="ja-JP" altLang="en-US"/>
          </a:p>
        </p:txBody>
      </p:sp>
      <p:sp>
        <p:nvSpPr>
          <p:cNvPr id="10" name="テキスト プレースホルダー 9">
            <a:extLst>
              <a:ext uri="{FF2B5EF4-FFF2-40B4-BE49-F238E27FC236}">
                <a16:creationId xmlns:a16="http://schemas.microsoft.com/office/drawing/2014/main" id="{9CE9E5E1-1CC4-A748-6FDA-7587AD823DD0}"/>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F6938C37-20C2-B989-E2F3-E80476CB7C9B}"/>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5AFA90F9-C98A-A113-CA3E-D6EBA0B92FEA}"/>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EF045601-6C5B-7981-0971-CF98F61A595B}"/>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基本情報技術者試験</a:t>
            </a:r>
            <a:r>
              <a:rPr kumimoji="1" lang="en-US" altLang="ja-JP" u="sng">
                <a:solidFill>
                  <a:srgbClr val="0000FF"/>
                </a:solidFill>
              </a:rPr>
              <a:t>】【</a:t>
            </a:r>
            <a:r>
              <a:rPr kumimoji="1" lang="ja-JP" altLang="en-US" u="sng">
                <a:solidFill>
                  <a:srgbClr val="0000FF"/>
                </a:solidFill>
              </a:rPr>
              <a:t>令和</a:t>
            </a:r>
            <a:r>
              <a:rPr kumimoji="1" lang="en-US" altLang="ja-JP" u="sng">
                <a:solidFill>
                  <a:srgbClr val="0000FF"/>
                </a:solidFill>
              </a:rPr>
              <a:t>7</a:t>
            </a:r>
            <a:r>
              <a:rPr kumimoji="1" lang="ja-JP" altLang="en-US" u="sng">
                <a:solidFill>
                  <a:srgbClr val="0000FF"/>
                </a:solidFill>
              </a:rPr>
              <a:t>年度</a:t>
            </a:r>
            <a:r>
              <a:rPr kumimoji="1" lang="en-US" altLang="ja-JP" u="sng">
                <a:solidFill>
                  <a:srgbClr val="0000FF"/>
                </a:solidFill>
              </a:rPr>
              <a:t>】</a:t>
            </a:r>
            <a:r>
              <a:rPr kumimoji="1" lang="ja-JP" altLang="en-US" u="sng">
                <a:solidFill>
                  <a:srgbClr val="0000FF"/>
                </a:solidFill>
              </a:rPr>
              <a:t>視覚的に理解できる基本情報技術者試験講座</a:t>
            </a:r>
          </a:p>
        </p:txBody>
      </p:sp>
      <p:sp>
        <p:nvSpPr>
          <p:cNvPr id="14" name="テキスト プレースホルダー 13">
            <a:extLst>
              <a:ext uri="{FF2B5EF4-FFF2-40B4-BE49-F238E27FC236}">
                <a16:creationId xmlns:a16="http://schemas.microsoft.com/office/drawing/2014/main" id="{6C694416-3201-5E90-7BF8-800E7087668C}"/>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B225918E-8BE5-FAB6-1E04-0B13AA4DC815}"/>
              </a:ext>
            </a:extLst>
          </p:cNvPr>
          <p:cNvSpPr>
            <a:spLocks noGrp="1"/>
          </p:cNvSpPr>
          <p:nvPr>
            <p:ph type="body" sz="quarter" idx="57"/>
          </p:nvPr>
        </p:nvSpPr>
        <p:spPr/>
        <p:txBody>
          <a:bodyPr/>
          <a:lstStyle/>
          <a:p>
            <a:r>
              <a:rPr kumimoji="1" lang="en-US" altLang="ja-JP"/>
              <a:t>5.8</a:t>
            </a:r>
            <a:endParaRPr kumimoji="1" lang="ja-JP" altLang="en-US"/>
          </a:p>
        </p:txBody>
      </p:sp>
      <p:sp>
        <p:nvSpPr>
          <p:cNvPr id="16" name="テキスト プレースホルダー 15">
            <a:extLst>
              <a:ext uri="{FF2B5EF4-FFF2-40B4-BE49-F238E27FC236}">
                <a16:creationId xmlns:a16="http://schemas.microsoft.com/office/drawing/2014/main" id="{3D3088BF-5F92-1130-C8F3-410634A01049}"/>
              </a:ext>
            </a:extLst>
          </p:cNvPr>
          <p:cNvSpPr>
            <a:spLocks noGrp="1"/>
          </p:cNvSpPr>
          <p:nvPr>
            <p:ph type="body" sz="quarter" idx="58"/>
          </p:nvPr>
        </p:nvSpPr>
        <p:spPr/>
        <p:txBody>
          <a:bodyPr/>
          <a:lstStyle/>
          <a:p>
            <a:endParaRPr kumimoji="1" lang="ja-JP" altLang="en-US"/>
          </a:p>
        </p:txBody>
      </p:sp>
      <p:sp>
        <p:nvSpPr>
          <p:cNvPr id="17" name="テキスト プレースホルダー 16">
            <a:extLst>
              <a:ext uri="{FF2B5EF4-FFF2-40B4-BE49-F238E27FC236}">
                <a16:creationId xmlns:a16="http://schemas.microsoft.com/office/drawing/2014/main" id="{9C67657A-4CA6-5B34-126E-29AA74E0B33B}"/>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4529A0B0-60E4-5B12-406D-DC5CB41D865A}"/>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5"/>
            <a:extLst>
              <a:ext uri="{FF2B5EF4-FFF2-40B4-BE49-F238E27FC236}">
                <a16:creationId xmlns:a16="http://schemas.microsoft.com/office/drawing/2014/main" id="{B0B86C48-AD64-59E8-3C58-ABA65FA0B045}"/>
              </a:ext>
            </a:extLst>
          </p:cNvPr>
          <p:cNvSpPr>
            <a:spLocks noGrp="1"/>
          </p:cNvSpPr>
          <p:nvPr>
            <p:ph type="body" sz="quarter" idx="61"/>
          </p:nvPr>
        </p:nvSpPr>
        <p:spPr/>
        <p:txBody>
          <a:bodyPr/>
          <a:lstStyle/>
          <a:p>
            <a:r>
              <a:rPr kumimoji="1" lang="ja-JP" altLang="en-US" u="sng">
                <a:solidFill>
                  <a:srgbClr val="0000FF"/>
                </a:solidFill>
              </a:rPr>
              <a:t>令和</a:t>
            </a:r>
            <a:r>
              <a:rPr kumimoji="1" lang="en-US" altLang="ja-JP" u="sng">
                <a:solidFill>
                  <a:srgbClr val="0000FF"/>
                </a:solidFill>
              </a:rPr>
              <a:t>6</a:t>
            </a:r>
            <a:r>
              <a:rPr kumimoji="1" lang="ja-JP" altLang="en-US" u="sng">
                <a:solidFill>
                  <a:srgbClr val="0000FF"/>
                </a:solidFill>
              </a:rPr>
              <a:t>年版</a:t>
            </a:r>
            <a:r>
              <a:rPr kumimoji="1" lang="en-US" altLang="ja-JP" u="sng">
                <a:solidFill>
                  <a:srgbClr val="0000FF"/>
                </a:solidFill>
              </a:rPr>
              <a:t>:</a:t>
            </a:r>
            <a:r>
              <a:rPr kumimoji="1" lang="ja-JP" altLang="en-US" u="sng">
                <a:solidFill>
                  <a:srgbClr val="0000FF"/>
                </a:solidFill>
              </a:rPr>
              <a:t>参考書の著者直伝！</a:t>
            </a:r>
            <a:r>
              <a:rPr kumimoji="1" lang="en-US" altLang="ja-JP" u="sng">
                <a:solidFill>
                  <a:srgbClr val="0000FF"/>
                </a:solidFill>
              </a:rPr>
              <a:t>【</a:t>
            </a:r>
            <a:r>
              <a:rPr kumimoji="1" lang="ja-JP" altLang="en-US" u="sng">
                <a:solidFill>
                  <a:srgbClr val="0000FF"/>
                </a:solidFill>
              </a:rPr>
              <a:t>基本情報技術者試験　科目</a:t>
            </a:r>
            <a:r>
              <a:rPr kumimoji="1" lang="en-US" altLang="ja-JP" u="sng">
                <a:solidFill>
                  <a:srgbClr val="0000FF"/>
                </a:solidFill>
              </a:rPr>
              <a:t>A】</a:t>
            </a:r>
            <a:r>
              <a:rPr kumimoji="1" lang="ja-JP" altLang="en-US" u="sng">
                <a:solidFill>
                  <a:srgbClr val="0000FF"/>
                </a:solidFill>
              </a:rPr>
              <a:t>講座　基礎理論から経営戦略までの全範囲を網羅</a:t>
            </a:r>
          </a:p>
        </p:txBody>
      </p:sp>
      <p:sp>
        <p:nvSpPr>
          <p:cNvPr id="20" name="テキスト プレースホルダー 19">
            <a:extLst>
              <a:ext uri="{FF2B5EF4-FFF2-40B4-BE49-F238E27FC236}">
                <a16:creationId xmlns:a16="http://schemas.microsoft.com/office/drawing/2014/main" id="{8464B710-E925-E989-73DA-37D0B93F038D}"/>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27F4AFB3-2B34-7517-DCF7-B2E3349341F1}"/>
              </a:ext>
            </a:extLst>
          </p:cNvPr>
          <p:cNvSpPr>
            <a:spLocks noGrp="1"/>
          </p:cNvSpPr>
          <p:nvPr>
            <p:ph type="body" sz="quarter" idx="63"/>
          </p:nvPr>
        </p:nvSpPr>
        <p:spPr/>
        <p:txBody>
          <a:bodyPr/>
          <a:lstStyle/>
          <a:p>
            <a:r>
              <a:rPr kumimoji="1" lang="en-US" altLang="ja-JP"/>
              <a:t>23.8</a:t>
            </a:r>
            <a:endParaRPr kumimoji="1" lang="ja-JP" altLang="en-US"/>
          </a:p>
        </p:txBody>
      </p:sp>
      <p:sp>
        <p:nvSpPr>
          <p:cNvPr id="22" name="テキスト プレースホルダー 21">
            <a:extLst>
              <a:ext uri="{FF2B5EF4-FFF2-40B4-BE49-F238E27FC236}">
                <a16:creationId xmlns:a16="http://schemas.microsoft.com/office/drawing/2014/main" id="{4FB3CA0F-BDD1-50C5-FC7C-0FC442865A1F}"/>
              </a:ext>
            </a:extLst>
          </p:cNvPr>
          <p:cNvSpPr>
            <a:spLocks noGrp="1"/>
          </p:cNvSpPr>
          <p:nvPr>
            <p:ph type="body" sz="quarter" idx="64"/>
          </p:nvPr>
        </p:nvSpPr>
        <p:spPr>
          <a:blipFill>
            <a:blip r:embed="rId6"/>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BBF68E1A-9AC9-7708-3CAC-A49BB34A6906}"/>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CB243FE7-4F46-0E97-E7C0-6D77DD334BF8}"/>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7"/>
            <a:extLst>
              <a:ext uri="{FF2B5EF4-FFF2-40B4-BE49-F238E27FC236}">
                <a16:creationId xmlns:a16="http://schemas.microsoft.com/office/drawing/2014/main" id="{C788EE22-B0D1-AF7D-D7B9-7CFE4D7B7D9F}"/>
              </a:ext>
            </a:extLst>
          </p:cNvPr>
          <p:cNvSpPr>
            <a:spLocks noGrp="1"/>
          </p:cNvSpPr>
          <p:nvPr>
            <p:ph type="body" sz="quarter" idx="67"/>
          </p:nvPr>
        </p:nvSpPr>
        <p:spPr/>
        <p:txBody>
          <a:bodyPr/>
          <a:lstStyle/>
          <a:p>
            <a:r>
              <a:rPr kumimoji="1" lang="ja-JP" altLang="en-US" u="sng">
                <a:solidFill>
                  <a:srgbClr val="0000FF"/>
                </a:solidFill>
              </a:rPr>
              <a:t>令和</a:t>
            </a:r>
            <a:r>
              <a:rPr kumimoji="1" lang="en-US" altLang="ja-JP" u="sng">
                <a:solidFill>
                  <a:srgbClr val="0000FF"/>
                </a:solidFill>
              </a:rPr>
              <a:t>6</a:t>
            </a:r>
            <a:r>
              <a:rPr kumimoji="1" lang="ja-JP" altLang="en-US" u="sng">
                <a:solidFill>
                  <a:srgbClr val="0000FF"/>
                </a:solidFill>
              </a:rPr>
              <a:t>年版：参考書の著者直伝！</a:t>
            </a:r>
            <a:r>
              <a:rPr kumimoji="1" lang="en-US" altLang="ja-JP" u="sng">
                <a:solidFill>
                  <a:srgbClr val="0000FF"/>
                </a:solidFill>
              </a:rPr>
              <a:t>【</a:t>
            </a:r>
            <a:r>
              <a:rPr kumimoji="1" lang="ja-JP" altLang="en-US" u="sng">
                <a:solidFill>
                  <a:srgbClr val="0000FF"/>
                </a:solidFill>
              </a:rPr>
              <a:t>基本情報技術者試験　科目</a:t>
            </a:r>
            <a:r>
              <a:rPr kumimoji="1" lang="en-US" altLang="ja-JP" u="sng">
                <a:solidFill>
                  <a:srgbClr val="0000FF"/>
                </a:solidFill>
              </a:rPr>
              <a:t>B】Java</a:t>
            </a:r>
            <a:r>
              <a:rPr kumimoji="1" lang="ja-JP" altLang="en-US" u="sng">
                <a:solidFill>
                  <a:srgbClr val="0000FF"/>
                </a:solidFill>
              </a:rPr>
              <a:t>プログラミング言語を使った、科目</a:t>
            </a:r>
            <a:r>
              <a:rPr kumimoji="1" lang="en-US" altLang="ja-JP" u="sng">
                <a:solidFill>
                  <a:srgbClr val="0000FF"/>
                </a:solidFill>
              </a:rPr>
              <a:t>B</a:t>
            </a:r>
            <a:r>
              <a:rPr kumimoji="1" lang="ja-JP" altLang="en-US" u="sng">
                <a:solidFill>
                  <a:srgbClr val="0000FF"/>
                </a:solidFill>
              </a:rPr>
              <a:t>対策専門コース</a:t>
            </a:r>
          </a:p>
        </p:txBody>
      </p:sp>
      <p:sp>
        <p:nvSpPr>
          <p:cNvPr id="26" name="テキスト プレースホルダー 25">
            <a:extLst>
              <a:ext uri="{FF2B5EF4-FFF2-40B4-BE49-F238E27FC236}">
                <a16:creationId xmlns:a16="http://schemas.microsoft.com/office/drawing/2014/main" id="{8433A14C-98DE-78EC-B067-46BDE682F63C}"/>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64CA3278-D888-3C30-C4D7-35FB28118EC5}"/>
              </a:ext>
            </a:extLst>
          </p:cNvPr>
          <p:cNvSpPr>
            <a:spLocks noGrp="1"/>
          </p:cNvSpPr>
          <p:nvPr>
            <p:ph type="body" sz="quarter" idx="69"/>
          </p:nvPr>
        </p:nvSpPr>
        <p:spPr/>
        <p:txBody>
          <a:bodyPr/>
          <a:lstStyle/>
          <a:p>
            <a:r>
              <a:rPr kumimoji="1" lang="en-US" altLang="ja-JP"/>
              <a:t>10.2</a:t>
            </a:r>
            <a:endParaRPr kumimoji="1" lang="ja-JP" altLang="en-US"/>
          </a:p>
        </p:txBody>
      </p:sp>
      <p:sp>
        <p:nvSpPr>
          <p:cNvPr id="28" name="テキスト プレースホルダー 27">
            <a:extLst>
              <a:ext uri="{FF2B5EF4-FFF2-40B4-BE49-F238E27FC236}">
                <a16:creationId xmlns:a16="http://schemas.microsoft.com/office/drawing/2014/main" id="{5EAA9CDF-A2DD-0749-6E79-F2AF979B6B68}"/>
              </a:ext>
            </a:extLst>
          </p:cNvPr>
          <p:cNvSpPr>
            <a:spLocks noGrp="1"/>
          </p:cNvSpPr>
          <p:nvPr>
            <p:ph type="body" sz="quarter" idx="70"/>
          </p:nvPr>
        </p:nvSpPr>
        <p:spPr>
          <a:blipFill>
            <a:blip r:embed="rId8"/>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212E6FFC-59EB-5354-52ED-D32198034AB9}"/>
              </a:ext>
            </a:extLst>
          </p:cNvPr>
          <p:cNvSpPr/>
          <p:nvPr/>
        </p:nvSpPr>
        <p:spPr>
          <a:xfrm>
            <a:off x="5424458" y="3037220"/>
            <a:ext cx="3048000" cy="191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C6C50770-2ACB-39C6-22E0-436A9DE635E5}"/>
              </a:ext>
            </a:extLst>
          </p:cNvPr>
          <p:cNvPicPr>
            <a:picLocks noChangeAspect="1"/>
          </p:cNvPicPr>
          <p:nvPr/>
        </p:nvPicPr>
        <p:blipFill>
          <a:blip r:embed="rId9"/>
          <a:stretch>
            <a:fillRect/>
          </a:stretch>
        </p:blipFill>
        <p:spPr>
          <a:xfrm>
            <a:off x="491667" y="2777101"/>
            <a:ext cx="1118172" cy="724810"/>
          </a:xfrm>
          <a:prstGeom prst="rect">
            <a:avLst/>
          </a:prstGeom>
        </p:spPr>
      </p:pic>
    </p:spTree>
    <p:extLst>
      <p:ext uri="{BB962C8B-B14F-4D97-AF65-F5344CB8AC3E}">
        <p14:creationId xmlns:p14="http://schemas.microsoft.com/office/powerpoint/2010/main" val="3599834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89EEA4E-0B8C-8837-6335-FA30786E5A1A}"/>
              </a:ext>
            </a:extLst>
          </p:cNvPr>
          <p:cNvSpPr>
            <a:spLocks noGrp="1"/>
          </p:cNvSpPr>
          <p:nvPr>
            <p:ph type="sldNum" idx="10"/>
          </p:nvPr>
        </p:nvSpPr>
        <p:spPr/>
        <p:txBody>
          <a:bodyPr/>
          <a:lstStyle/>
          <a:p>
            <a:fld id="{00000000-1234-1234-1234-123412341234}" type="slidenum">
              <a:rPr lang="en" smtClean="0"/>
              <a:pPr/>
              <a:t>35</a:t>
            </a:fld>
            <a:endParaRPr lang="en"/>
          </a:p>
        </p:txBody>
      </p:sp>
      <p:sp>
        <p:nvSpPr>
          <p:cNvPr id="4" name="タイトル 3">
            <a:extLst>
              <a:ext uri="{FF2B5EF4-FFF2-40B4-BE49-F238E27FC236}">
                <a16:creationId xmlns:a16="http://schemas.microsoft.com/office/drawing/2014/main" id="{8D66FA00-4DDF-2456-5685-BF23A9F22D67}"/>
              </a:ext>
            </a:extLst>
          </p:cNvPr>
          <p:cNvSpPr>
            <a:spLocks noGrp="1"/>
          </p:cNvSpPr>
          <p:nvPr>
            <p:ph type="title"/>
          </p:nvPr>
        </p:nvSpPr>
        <p:spPr/>
        <p:txBody>
          <a:bodyPr/>
          <a:lstStyle/>
          <a:p>
            <a:r>
              <a:rPr kumimoji="1" lang="ja-JP" altLang="en-US" dirty="0"/>
              <a:t>応用情報技術者試験合格を目指しましょう！</a:t>
            </a:r>
            <a:r>
              <a:rPr kumimoji="1" lang="en-US" altLang="ja-JP" dirty="0"/>
              <a:t/>
            </a:r>
            <a:br>
              <a:rPr kumimoji="1" lang="en-US" altLang="ja-JP" dirty="0"/>
            </a:br>
            <a:r>
              <a:rPr kumimoji="1" lang="ja-JP" altLang="en-US" dirty="0"/>
              <a:t>（共通資格用講座）</a:t>
            </a:r>
          </a:p>
        </p:txBody>
      </p:sp>
      <p:sp>
        <p:nvSpPr>
          <p:cNvPr id="5" name="テキスト プレースホルダー 4">
            <a:extLst>
              <a:ext uri="{FF2B5EF4-FFF2-40B4-BE49-F238E27FC236}">
                <a16:creationId xmlns:a16="http://schemas.microsoft.com/office/drawing/2014/main" id="{863A949B-0B68-346F-068D-89879470B804}"/>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E8BBA427-636A-46A4-60D9-C5E052EABD4F}"/>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539B3AF5-C7CD-D7DB-3D4B-E8C5DD2090CC}"/>
              </a:ext>
            </a:extLst>
          </p:cNvPr>
          <p:cNvSpPr>
            <a:spLocks noGrp="1"/>
          </p:cNvSpPr>
          <p:nvPr>
            <p:ph type="body" sz="quarter" idx="49"/>
          </p:nvPr>
        </p:nvSpPr>
        <p:spPr/>
        <p:txBody>
          <a:bodyPr/>
          <a:lstStyle/>
          <a:p>
            <a:r>
              <a:rPr kumimoji="1" lang="ja-JP" altLang="en-US" u="sng">
                <a:solidFill>
                  <a:srgbClr val="0000FF"/>
                </a:solidFill>
              </a:rPr>
              <a:t>応用情報技術者試験で学ぶコンピュータの基本</a:t>
            </a:r>
          </a:p>
        </p:txBody>
      </p:sp>
      <p:sp>
        <p:nvSpPr>
          <p:cNvPr id="8" name="テキスト プレースホルダー 7">
            <a:extLst>
              <a:ext uri="{FF2B5EF4-FFF2-40B4-BE49-F238E27FC236}">
                <a16:creationId xmlns:a16="http://schemas.microsoft.com/office/drawing/2014/main" id="{9FF6187D-81C0-5A20-4DC0-E0A93D6E261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3DA72630-DDB5-57DA-9F2D-15D0C6E1AE02}"/>
              </a:ext>
            </a:extLst>
          </p:cNvPr>
          <p:cNvSpPr>
            <a:spLocks noGrp="1"/>
          </p:cNvSpPr>
          <p:nvPr>
            <p:ph type="body" sz="quarter" idx="51"/>
          </p:nvPr>
        </p:nvSpPr>
        <p:spPr/>
        <p:txBody>
          <a:bodyPr/>
          <a:lstStyle/>
          <a:p>
            <a:r>
              <a:rPr kumimoji="1" lang="en-US" altLang="ja-JP"/>
              <a:t>14.1</a:t>
            </a:r>
            <a:endParaRPr kumimoji="1" lang="ja-JP" altLang="en-US"/>
          </a:p>
        </p:txBody>
      </p:sp>
      <p:sp>
        <p:nvSpPr>
          <p:cNvPr id="10" name="テキスト プレースホルダー 9">
            <a:extLst>
              <a:ext uri="{FF2B5EF4-FFF2-40B4-BE49-F238E27FC236}">
                <a16:creationId xmlns:a16="http://schemas.microsoft.com/office/drawing/2014/main" id="{66845B53-E71F-DD5A-5446-04FE85C47BAA}"/>
              </a:ext>
            </a:extLst>
          </p:cNvPr>
          <p:cNvSpPr>
            <a:spLocks noGrp="1"/>
          </p:cNvSpPr>
          <p:nvPr>
            <p:ph type="body" sz="quarter" idx="52"/>
          </p:nvPr>
        </p:nvSpPr>
        <p:spPr/>
        <p:txBody>
          <a:bodyPr/>
          <a:lstStyle/>
          <a:p>
            <a:endParaRPr kumimoji="1" lang="ja-JP" altLang="en-US"/>
          </a:p>
        </p:txBody>
      </p:sp>
      <p:sp>
        <p:nvSpPr>
          <p:cNvPr id="11" name="テキスト プレースホルダー 10">
            <a:extLst>
              <a:ext uri="{FF2B5EF4-FFF2-40B4-BE49-F238E27FC236}">
                <a16:creationId xmlns:a16="http://schemas.microsoft.com/office/drawing/2014/main" id="{152ABA4D-B348-9954-4853-E4153579F97B}"/>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31FE0CCE-2BF6-EBFD-5B46-0AA052848141}"/>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3"/>
            <a:extLst>
              <a:ext uri="{FF2B5EF4-FFF2-40B4-BE49-F238E27FC236}">
                <a16:creationId xmlns:a16="http://schemas.microsoft.com/office/drawing/2014/main" id="{433738FD-3C3A-F9AC-44FF-214382844C3F}"/>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応用情報技術者試験</a:t>
            </a:r>
            <a:r>
              <a:rPr kumimoji="1" lang="en-US" altLang="ja-JP" u="sng">
                <a:solidFill>
                  <a:srgbClr val="0000FF"/>
                </a:solidFill>
              </a:rPr>
              <a:t>】【</a:t>
            </a:r>
            <a:r>
              <a:rPr kumimoji="1" lang="ja-JP" altLang="en-US" u="sng">
                <a:solidFill>
                  <a:srgbClr val="0000FF"/>
                </a:solidFill>
              </a:rPr>
              <a:t>令和</a:t>
            </a:r>
            <a:r>
              <a:rPr kumimoji="1" lang="en-US" altLang="ja-JP" u="sng">
                <a:solidFill>
                  <a:srgbClr val="0000FF"/>
                </a:solidFill>
              </a:rPr>
              <a:t>7</a:t>
            </a:r>
            <a:r>
              <a:rPr kumimoji="1" lang="ja-JP" altLang="en-US" u="sng">
                <a:solidFill>
                  <a:srgbClr val="0000FF"/>
                </a:solidFill>
              </a:rPr>
              <a:t>年度</a:t>
            </a:r>
            <a:r>
              <a:rPr kumimoji="1" lang="en-US" altLang="ja-JP" u="sng">
                <a:solidFill>
                  <a:srgbClr val="0000FF"/>
                </a:solidFill>
              </a:rPr>
              <a:t>】</a:t>
            </a:r>
            <a:r>
              <a:rPr kumimoji="1" lang="ja-JP" altLang="en-US" u="sng">
                <a:solidFill>
                  <a:srgbClr val="0000FF"/>
                </a:solidFill>
              </a:rPr>
              <a:t>視覚的に理解できる応用情報技術者試験講座</a:t>
            </a:r>
          </a:p>
        </p:txBody>
      </p:sp>
      <p:sp>
        <p:nvSpPr>
          <p:cNvPr id="14" name="テキスト プレースホルダー 13">
            <a:extLst>
              <a:ext uri="{FF2B5EF4-FFF2-40B4-BE49-F238E27FC236}">
                <a16:creationId xmlns:a16="http://schemas.microsoft.com/office/drawing/2014/main" id="{AB77B7F4-54BC-13E5-6852-6046F82FB7B3}"/>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669C8B9E-CC78-ABB5-025A-81250514A1EA}"/>
              </a:ext>
            </a:extLst>
          </p:cNvPr>
          <p:cNvSpPr>
            <a:spLocks noGrp="1"/>
          </p:cNvSpPr>
          <p:nvPr>
            <p:ph type="body" sz="quarter" idx="57"/>
          </p:nvPr>
        </p:nvSpPr>
        <p:spPr/>
        <p:txBody>
          <a:bodyPr/>
          <a:lstStyle/>
          <a:p>
            <a:r>
              <a:rPr kumimoji="1" lang="en-US" altLang="ja-JP"/>
              <a:t>6.5</a:t>
            </a:r>
            <a:endParaRPr kumimoji="1" lang="ja-JP" altLang="en-US"/>
          </a:p>
        </p:txBody>
      </p:sp>
      <p:sp>
        <p:nvSpPr>
          <p:cNvPr id="16" name="テキスト プレースホルダー 15">
            <a:extLst>
              <a:ext uri="{FF2B5EF4-FFF2-40B4-BE49-F238E27FC236}">
                <a16:creationId xmlns:a16="http://schemas.microsoft.com/office/drawing/2014/main" id="{FF5FDA92-E2D1-1762-0E10-BA90DE4E800A}"/>
              </a:ext>
            </a:extLst>
          </p:cNvPr>
          <p:cNvSpPr>
            <a:spLocks noGrp="1"/>
          </p:cNvSpPr>
          <p:nvPr>
            <p:ph type="body" sz="quarter" idx="58"/>
          </p:nvPr>
        </p:nvSpPr>
        <p:spPr/>
        <p:txBody>
          <a:bodyPr/>
          <a:lstStyle/>
          <a:p>
            <a:endParaRPr kumimoji="1" lang="ja-JP" altLang="en-US"/>
          </a:p>
        </p:txBody>
      </p:sp>
      <p:sp>
        <p:nvSpPr>
          <p:cNvPr id="17" name="テキスト プレースホルダー 16">
            <a:extLst>
              <a:ext uri="{FF2B5EF4-FFF2-40B4-BE49-F238E27FC236}">
                <a16:creationId xmlns:a16="http://schemas.microsoft.com/office/drawing/2014/main" id="{B015CA4F-82FD-4AD9-7970-A33D740798FD}"/>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18B1E04D-86BA-A287-0A33-2F678FB21EEF}"/>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4"/>
            <a:extLst>
              <a:ext uri="{FF2B5EF4-FFF2-40B4-BE49-F238E27FC236}">
                <a16:creationId xmlns:a16="http://schemas.microsoft.com/office/drawing/2014/main" id="{C3343FDD-BC30-6DBD-AF88-B68428050C3E}"/>
              </a:ext>
            </a:extLst>
          </p:cNvPr>
          <p:cNvSpPr>
            <a:spLocks noGrp="1"/>
          </p:cNvSpPr>
          <p:nvPr>
            <p:ph type="body" sz="quarter" idx="61"/>
          </p:nvPr>
        </p:nvSpPr>
        <p:spPr/>
        <p:txBody>
          <a:bodyPr/>
          <a:lstStyle/>
          <a:p>
            <a:r>
              <a:rPr kumimoji="1" lang="ja-JP" altLang="en-US" u="sng">
                <a:solidFill>
                  <a:srgbClr val="0000FF"/>
                </a:solidFill>
              </a:rPr>
              <a:t>令和</a:t>
            </a:r>
            <a:r>
              <a:rPr kumimoji="1" lang="en-US" altLang="ja-JP" u="sng">
                <a:solidFill>
                  <a:srgbClr val="0000FF"/>
                </a:solidFill>
              </a:rPr>
              <a:t>7</a:t>
            </a:r>
            <a:r>
              <a:rPr kumimoji="1" lang="ja-JP" altLang="en-US" u="sng">
                <a:solidFill>
                  <a:srgbClr val="0000FF"/>
                </a:solidFill>
              </a:rPr>
              <a:t>年春版：参考書の著者直伝！</a:t>
            </a:r>
            <a:r>
              <a:rPr kumimoji="1" lang="en-US" altLang="ja-JP" u="sng">
                <a:solidFill>
                  <a:srgbClr val="0000FF"/>
                </a:solidFill>
              </a:rPr>
              <a:t>【</a:t>
            </a:r>
            <a:r>
              <a:rPr kumimoji="1" lang="ja-JP" altLang="en-US" u="sng">
                <a:solidFill>
                  <a:srgbClr val="0000FF"/>
                </a:solidFill>
              </a:rPr>
              <a:t>応用情報技術者試験　午前版</a:t>
            </a:r>
            <a:r>
              <a:rPr kumimoji="1" lang="en-US" altLang="ja-JP" u="sng">
                <a:solidFill>
                  <a:srgbClr val="0000FF"/>
                </a:solidFill>
              </a:rPr>
              <a:t>】</a:t>
            </a:r>
            <a:r>
              <a:rPr kumimoji="1" lang="ja-JP" altLang="en-US" u="sng">
                <a:solidFill>
                  <a:srgbClr val="0000FF"/>
                </a:solidFill>
              </a:rPr>
              <a:t>講座 　合格に必要な知識の徹底解説＋過去問題解説</a:t>
            </a:r>
          </a:p>
        </p:txBody>
      </p:sp>
      <p:sp>
        <p:nvSpPr>
          <p:cNvPr id="20" name="テキスト プレースホルダー 19">
            <a:extLst>
              <a:ext uri="{FF2B5EF4-FFF2-40B4-BE49-F238E27FC236}">
                <a16:creationId xmlns:a16="http://schemas.microsoft.com/office/drawing/2014/main" id="{88AF41B8-31E8-AD1B-3513-15DC170E7878}"/>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AF959E1B-76FB-C822-ECCE-D775C9D1DF21}"/>
              </a:ext>
            </a:extLst>
          </p:cNvPr>
          <p:cNvSpPr>
            <a:spLocks noGrp="1"/>
          </p:cNvSpPr>
          <p:nvPr>
            <p:ph type="body" sz="quarter" idx="63"/>
          </p:nvPr>
        </p:nvSpPr>
        <p:spPr/>
        <p:txBody>
          <a:bodyPr/>
          <a:lstStyle/>
          <a:p>
            <a:r>
              <a:rPr kumimoji="1" lang="en-US" altLang="ja-JP"/>
              <a:t>43.7</a:t>
            </a:r>
            <a:endParaRPr kumimoji="1" lang="ja-JP" altLang="en-US"/>
          </a:p>
        </p:txBody>
      </p:sp>
      <p:sp>
        <p:nvSpPr>
          <p:cNvPr id="22" name="テキスト プレースホルダー 21">
            <a:extLst>
              <a:ext uri="{FF2B5EF4-FFF2-40B4-BE49-F238E27FC236}">
                <a16:creationId xmlns:a16="http://schemas.microsoft.com/office/drawing/2014/main" id="{955FD343-15EC-2366-4D60-0880DDC626EF}"/>
              </a:ext>
            </a:extLst>
          </p:cNvPr>
          <p:cNvSpPr>
            <a:spLocks noGrp="1"/>
          </p:cNvSpPr>
          <p:nvPr>
            <p:ph type="body" sz="quarter" idx="64"/>
          </p:nvPr>
        </p:nvSpPr>
        <p:spPr>
          <a:blipFill>
            <a:blip r:embed="rId5"/>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F5CAC1E0-5C98-9A6B-CBD5-C154D975DD51}"/>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74123AD2-E809-2AD3-9FCE-80B0756F8563}"/>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6"/>
            <a:extLst>
              <a:ext uri="{FF2B5EF4-FFF2-40B4-BE49-F238E27FC236}">
                <a16:creationId xmlns:a16="http://schemas.microsoft.com/office/drawing/2014/main" id="{2772087B-AB85-CDDD-C977-F4C25F5C4D25}"/>
              </a:ext>
            </a:extLst>
          </p:cNvPr>
          <p:cNvSpPr>
            <a:spLocks noGrp="1"/>
          </p:cNvSpPr>
          <p:nvPr>
            <p:ph type="body" sz="quarter" idx="67"/>
          </p:nvPr>
        </p:nvSpPr>
        <p:spPr/>
        <p:txBody>
          <a:bodyPr/>
          <a:lstStyle/>
          <a:p>
            <a:r>
              <a:rPr kumimoji="1" lang="ja-JP" altLang="en-US" u="sng">
                <a:solidFill>
                  <a:srgbClr val="0000FF"/>
                </a:solidFill>
              </a:rPr>
              <a:t>令和</a:t>
            </a:r>
            <a:r>
              <a:rPr kumimoji="1" lang="en-US" altLang="ja-JP" u="sng">
                <a:solidFill>
                  <a:srgbClr val="0000FF"/>
                </a:solidFill>
              </a:rPr>
              <a:t>7</a:t>
            </a:r>
            <a:r>
              <a:rPr kumimoji="1" lang="ja-JP" altLang="en-US" u="sng">
                <a:solidFill>
                  <a:srgbClr val="0000FF"/>
                </a:solidFill>
              </a:rPr>
              <a:t>年春版：参考書の著者直伝！</a:t>
            </a:r>
            <a:r>
              <a:rPr kumimoji="1" lang="en-US" altLang="ja-JP" u="sng">
                <a:solidFill>
                  <a:srgbClr val="0000FF"/>
                </a:solidFill>
              </a:rPr>
              <a:t>【</a:t>
            </a:r>
            <a:r>
              <a:rPr kumimoji="1" lang="ja-JP" altLang="en-US" u="sng">
                <a:solidFill>
                  <a:srgbClr val="0000FF"/>
                </a:solidFill>
              </a:rPr>
              <a:t>応用情報技術者試験　午後版</a:t>
            </a:r>
            <a:r>
              <a:rPr kumimoji="1" lang="en-US" altLang="ja-JP" u="sng">
                <a:solidFill>
                  <a:srgbClr val="0000FF"/>
                </a:solidFill>
              </a:rPr>
              <a:t>】</a:t>
            </a:r>
            <a:r>
              <a:rPr kumimoji="1" lang="ja-JP" altLang="en-US" u="sng">
                <a:solidFill>
                  <a:srgbClr val="0000FF"/>
                </a:solidFill>
              </a:rPr>
              <a:t>講座　合格に必要な知識の徹底解説＋過去問題解説</a:t>
            </a:r>
          </a:p>
        </p:txBody>
      </p:sp>
      <p:sp>
        <p:nvSpPr>
          <p:cNvPr id="26" name="テキスト プレースホルダー 25">
            <a:extLst>
              <a:ext uri="{FF2B5EF4-FFF2-40B4-BE49-F238E27FC236}">
                <a16:creationId xmlns:a16="http://schemas.microsoft.com/office/drawing/2014/main" id="{2DCEC9E3-B6A6-4B88-3178-14BB97ED7F1A}"/>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18A20845-5CDF-7572-F8A3-3773D70CD0E4}"/>
              </a:ext>
            </a:extLst>
          </p:cNvPr>
          <p:cNvSpPr>
            <a:spLocks noGrp="1"/>
          </p:cNvSpPr>
          <p:nvPr>
            <p:ph type="body" sz="quarter" idx="69"/>
          </p:nvPr>
        </p:nvSpPr>
        <p:spPr/>
        <p:txBody>
          <a:bodyPr/>
          <a:lstStyle/>
          <a:p>
            <a:r>
              <a:rPr kumimoji="1" lang="en-US" altLang="ja-JP"/>
              <a:t>64.8</a:t>
            </a:r>
            <a:endParaRPr kumimoji="1" lang="ja-JP" altLang="en-US"/>
          </a:p>
        </p:txBody>
      </p:sp>
      <p:sp>
        <p:nvSpPr>
          <p:cNvPr id="28" name="テキスト プレースホルダー 27">
            <a:extLst>
              <a:ext uri="{FF2B5EF4-FFF2-40B4-BE49-F238E27FC236}">
                <a16:creationId xmlns:a16="http://schemas.microsoft.com/office/drawing/2014/main" id="{A4C191A9-BC03-5B6F-12B2-AFB12CA4EE46}"/>
              </a:ext>
            </a:extLst>
          </p:cNvPr>
          <p:cNvSpPr>
            <a:spLocks noGrp="1"/>
          </p:cNvSpPr>
          <p:nvPr>
            <p:ph type="body" sz="quarter" idx="70"/>
          </p:nvPr>
        </p:nvSpPr>
        <p:spPr>
          <a:blipFill>
            <a:blip r:embed="rId7"/>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C8A4B3CD-5136-B75E-5DC7-4AD8600FA0C7}"/>
              </a:ext>
            </a:extLst>
          </p:cNvPr>
          <p:cNvSpPr/>
          <p:nvPr/>
        </p:nvSpPr>
        <p:spPr>
          <a:xfrm>
            <a:off x="5424458" y="3037220"/>
            <a:ext cx="3048000" cy="191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 name="図 29">
            <a:extLst>
              <a:ext uri="{FF2B5EF4-FFF2-40B4-BE49-F238E27FC236}">
                <a16:creationId xmlns:a16="http://schemas.microsoft.com/office/drawing/2014/main" id="{CB2CFC1B-8324-136B-E3D7-24E94CCA92A3}"/>
              </a:ext>
            </a:extLst>
          </p:cNvPr>
          <p:cNvPicPr>
            <a:picLocks noChangeAspect="1"/>
          </p:cNvPicPr>
          <p:nvPr/>
        </p:nvPicPr>
        <p:blipFill>
          <a:blip r:embed="rId8"/>
          <a:stretch>
            <a:fillRect/>
          </a:stretch>
        </p:blipFill>
        <p:spPr>
          <a:xfrm>
            <a:off x="541734" y="2801398"/>
            <a:ext cx="1068105" cy="671047"/>
          </a:xfrm>
          <a:prstGeom prst="rect">
            <a:avLst/>
          </a:prstGeom>
        </p:spPr>
      </p:pic>
      <p:pic>
        <p:nvPicPr>
          <p:cNvPr id="32" name="図 31">
            <a:extLst>
              <a:ext uri="{FF2B5EF4-FFF2-40B4-BE49-F238E27FC236}">
                <a16:creationId xmlns:a16="http://schemas.microsoft.com/office/drawing/2014/main" id="{AE757DA7-B106-924E-90E9-5A94AE619A9F}"/>
              </a:ext>
            </a:extLst>
          </p:cNvPr>
          <p:cNvPicPr>
            <a:picLocks noChangeAspect="1"/>
          </p:cNvPicPr>
          <p:nvPr/>
        </p:nvPicPr>
        <p:blipFill>
          <a:blip r:embed="rId9"/>
          <a:stretch>
            <a:fillRect/>
          </a:stretch>
        </p:blipFill>
        <p:spPr>
          <a:xfrm>
            <a:off x="496878" y="1532544"/>
            <a:ext cx="1147898" cy="701510"/>
          </a:xfrm>
          <a:prstGeom prst="rect">
            <a:avLst/>
          </a:prstGeom>
        </p:spPr>
      </p:pic>
    </p:spTree>
    <p:extLst>
      <p:ext uri="{BB962C8B-B14F-4D97-AF65-F5344CB8AC3E}">
        <p14:creationId xmlns:p14="http://schemas.microsoft.com/office/powerpoint/2010/main" val="4090559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FA568BF-D584-BE04-2EC2-BF002281FCFB}"/>
              </a:ext>
            </a:extLst>
          </p:cNvPr>
          <p:cNvSpPr>
            <a:spLocks noGrp="1"/>
          </p:cNvSpPr>
          <p:nvPr>
            <p:ph type="sldNum" idx="10"/>
          </p:nvPr>
        </p:nvSpPr>
        <p:spPr/>
        <p:txBody>
          <a:bodyPr/>
          <a:lstStyle/>
          <a:p>
            <a:fld id="{00000000-1234-1234-1234-123412341234}" type="slidenum">
              <a:rPr lang="en" smtClean="0"/>
              <a:pPr/>
              <a:t>36</a:t>
            </a:fld>
            <a:endParaRPr lang="en"/>
          </a:p>
        </p:txBody>
      </p:sp>
      <p:sp>
        <p:nvSpPr>
          <p:cNvPr id="4" name="タイトル 3">
            <a:extLst>
              <a:ext uri="{FF2B5EF4-FFF2-40B4-BE49-F238E27FC236}">
                <a16:creationId xmlns:a16="http://schemas.microsoft.com/office/drawing/2014/main" id="{568D13D1-3959-392F-3D8F-CD1C2BD79853}"/>
              </a:ext>
            </a:extLst>
          </p:cNvPr>
          <p:cNvSpPr>
            <a:spLocks noGrp="1"/>
          </p:cNvSpPr>
          <p:nvPr>
            <p:ph type="title"/>
          </p:nvPr>
        </p:nvSpPr>
        <p:spPr/>
        <p:txBody>
          <a:bodyPr/>
          <a:lstStyle/>
          <a:p>
            <a:r>
              <a:rPr kumimoji="1" lang="ja-JP" altLang="en-US" dirty="0"/>
              <a:t>情報処理安全確保支援士試験合格を目指しましょう！</a:t>
            </a:r>
            <a:r>
              <a:rPr kumimoji="1" lang="en-US" altLang="ja-JP" dirty="0"/>
              <a:t/>
            </a:r>
            <a:br>
              <a:rPr kumimoji="1" lang="en-US" altLang="ja-JP" dirty="0"/>
            </a:br>
            <a:r>
              <a:rPr kumimoji="1" lang="ja-JP" altLang="en-US" dirty="0"/>
              <a:t>（共通資格用講座）</a:t>
            </a:r>
          </a:p>
        </p:txBody>
      </p:sp>
      <p:sp>
        <p:nvSpPr>
          <p:cNvPr id="5" name="テキスト プレースホルダー 4">
            <a:extLst>
              <a:ext uri="{FF2B5EF4-FFF2-40B4-BE49-F238E27FC236}">
                <a16:creationId xmlns:a16="http://schemas.microsoft.com/office/drawing/2014/main" id="{7B731963-AB37-D138-8E4C-38723135FB9C}"/>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6BCD0DB0-76A2-023A-CEC1-ABFFC755D3EA}"/>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C755FF1E-A8D7-4A51-6B5C-DABFD11E465B}"/>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応用情報技術者試験</a:t>
            </a:r>
            <a:r>
              <a:rPr kumimoji="1" lang="en-US" altLang="ja-JP" u="sng">
                <a:solidFill>
                  <a:srgbClr val="0000FF"/>
                </a:solidFill>
              </a:rPr>
              <a:t>】</a:t>
            </a:r>
            <a:r>
              <a:rPr kumimoji="1" lang="ja-JP" altLang="en-US" u="sng">
                <a:solidFill>
                  <a:srgbClr val="0000FF"/>
                </a:solidFill>
              </a:rPr>
              <a:t>情報処理技術者試験全区分合格講師による午後試験問題の解き方</a:t>
            </a:r>
            <a:r>
              <a:rPr kumimoji="1" lang="en-US" altLang="ja-JP" u="sng">
                <a:solidFill>
                  <a:srgbClr val="0000FF"/>
                </a:solidFill>
              </a:rPr>
              <a:t>【</a:t>
            </a:r>
            <a:r>
              <a:rPr kumimoji="1" lang="ja-JP" altLang="en-US" u="sng">
                <a:solidFill>
                  <a:srgbClr val="0000FF"/>
                </a:solidFill>
              </a:rPr>
              <a:t>午後試験対策講座 </a:t>
            </a:r>
            <a:r>
              <a:rPr kumimoji="1" lang="en-US" altLang="ja-JP" u="sng">
                <a:solidFill>
                  <a:srgbClr val="0000FF"/>
                </a:solidFill>
              </a:rPr>
              <a:t>】</a:t>
            </a:r>
            <a:endParaRPr kumimoji="1" lang="ja-JP" altLang="en-US" u="sng">
              <a:solidFill>
                <a:srgbClr val="0000FF"/>
              </a:solidFill>
            </a:endParaRPr>
          </a:p>
        </p:txBody>
      </p:sp>
      <p:sp>
        <p:nvSpPr>
          <p:cNvPr id="8" name="テキスト プレースホルダー 7">
            <a:extLst>
              <a:ext uri="{FF2B5EF4-FFF2-40B4-BE49-F238E27FC236}">
                <a16:creationId xmlns:a16="http://schemas.microsoft.com/office/drawing/2014/main" id="{E8B40172-B841-EA60-019B-FEDDFAA03ECB}"/>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7B93B94E-0FFD-3363-53B7-2DCE3EB7E89F}"/>
              </a:ext>
            </a:extLst>
          </p:cNvPr>
          <p:cNvSpPr>
            <a:spLocks noGrp="1"/>
          </p:cNvSpPr>
          <p:nvPr>
            <p:ph type="body" sz="quarter" idx="51"/>
          </p:nvPr>
        </p:nvSpPr>
        <p:spPr/>
        <p:txBody>
          <a:bodyPr/>
          <a:lstStyle/>
          <a:p>
            <a:r>
              <a:rPr kumimoji="1" lang="en-US" altLang="ja-JP"/>
              <a:t>28.8</a:t>
            </a:r>
            <a:endParaRPr kumimoji="1" lang="ja-JP" altLang="en-US"/>
          </a:p>
        </p:txBody>
      </p:sp>
      <p:sp>
        <p:nvSpPr>
          <p:cNvPr id="10" name="テキスト プレースホルダー 9">
            <a:extLst>
              <a:ext uri="{FF2B5EF4-FFF2-40B4-BE49-F238E27FC236}">
                <a16:creationId xmlns:a16="http://schemas.microsoft.com/office/drawing/2014/main" id="{2DAA421C-BEED-16C1-5EEC-8B8FAD826B27}"/>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D2AD5195-EC57-6708-A96C-D6D26B22AFC6}"/>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4268A5ED-759D-1AC3-56EA-ACF0C0A8AFE2}"/>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57C3B208-FFA6-1583-630A-9D9452217939}"/>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令和</a:t>
            </a:r>
            <a:r>
              <a:rPr kumimoji="1" lang="en-US" altLang="ja-JP" u="sng">
                <a:solidFill>
                  <a:srgbClr val="0000FF"/>
                </a:solidFill>
              </a:rPr>
              <a:t>6</a:t>
            </a:r>
            <a:r>
              <a:rPr kumimoji="1" lang="ja-JP" altLang="en-US" u="sng">
                <a:solidFill>
                  <a:srgbClr val="0000FF"/>
                </a:solidFill>
              </a:rPr>
              <a:t>年春・秋</a:t>
            </a:r>
            <a:r>
              <a:rPr kumimoji="1" lang="en-US" altLang="ja-JP" u="sng">
                <a:solidFill>
                  <a:srgbClr val="0000FF"/>
                </a:solidFill>
              </a:rPr>
              <a:t>】</a:t>
            </a:r>
            <a:r>
              <a:rPr kumimoji="1" lang="ja-JP" altLang="en-US" u="sng">
                <a:solidFill>
                  <a:srgbClr val="0000FF"/>
                </a:solidFill>
              </a:rPr>
              <a:t>情報処理安全確保支援士（登録セキスペ）の午後過去問をわかりやすく解説！</a:t>
            </a:r>
          </a:p>
        </p:txBody>
      </p:sp>
      <p:sp>
        <p:nvSpPr>
          <p:cNvPr id="14" name="テキスト プレースホルダー 13">
            <a:extLst>
              <a:ext uri="{FF2B5EF4-FFF2-40B4-BE49-F238E27FC236}">
                <a16:creationId xmlns:a16="http://schemas.microsoft.com/office/drawing/2014/main" id="{72F5182E-AEF1-857E-3E6F-5A4D54F5CD91}"/>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582A000F-1F6D-3E36-5825-081B75A16D8B}"/>
              </a:ext>
            </a:extLst>
          </p:cNvPr>
          <p:cNvSpPr>
            <a:spLocks noGrp="1"/>
          </p:cNvSpPr>
          <p:nvPr>
            <p:ph type="body" sz="quarter" idx="57"/>
          </p:nvPr>
        </p:nvSpPr>
        <p:spPr/>
        <p:txBody>
          <a:bodyPr/>
          <a:lstStyle/>
          <a:p>
            <a:r>
              <a:rPr kumimoji="1" lang="en-US" altLang="ja-JP"/>
              <a:t>5.3</a:t>
            </a:r>
            <a:endParaRPr kumimoji="1" lang="ja-JP" altLang="en-US"/>
          </a:p>
        </p:txBody>
      </p:sp>
      <p:sp>
        <p:nvSpPr>
          <p:cNvPr id="16" name="テキスト プレースホルダー 15">
            <a:extLst>
              <a:ext uri="{FF2B5EF4-FFF2-40B4-BE49-F238E27FC236}">
                <a16:creationId xmlns:a16="http://schemas.microsoft.com/office/drawing/2014/main" id="{32F0BA24-CB1B-781F-D3A5-FE4704B6AFBD}"/>
              </a:ext>
            </a:extLst>
          </p:cNvPr>
          <p:cNvSpPr>
            <a:spLocks noGrp="1"/>
          </p:cNvSpPr>
          <p:nvPr>
            <p:ph type="body" sz="quarter" idx="58"/>
          </p:nvPr>
        </p:nvSpPr>
        <p:spPr/>
        <p:txBody>
          <a:bodyPr/>
          <a:lstStyle/>
          <a:p>
            <a:endParaRPr kumimoji="1" lang="ja-JP" altLang="en-US"/>
          </a:p>
        </p:txBody>
      </p:sp>
      <p:sp>
        <p:nvSpPr>
          <p:cNvPr id="17" name="テキスト プレースホルダー 16">
            <a:extLst>
              <a:ext uri="{FF2B5EF4-FFF2-40B4-BE49-F238E27FC236}">
                <a16:creationId xmlns:a16="http://schemas.microsoft.com/office/drawing/2014/main" id="{939457AA-5BB3-D93C-5A40-B825378A3873}"/>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6AFEE48E-F259-067C-98D3-2AE04F9B597F}"/>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5"/>
            <a:extLst>
              <a:ext uri="{FF2B5EF4-FFF2-40B4-BE49-F238E27FC236}">
                <a16:creationId xmlns:a16="http://schemas.microsoft.com/office/drawing/2014/main" id="{CB8734AC-AFFB-3C43-47FD-6C687B33AE46}"/>
              </a:ext>
            </a:extLst>
          </p:cNvPr>
          <p:cNvSpPr>
            <a:spLocks noGrp="1"/>
          </p:cNvSpPr>
          <p:nvPr>
            <p:ph type="body" sz="quarter" idx="61"/>
          </p:nvPr>
        </p:nvSpPr>
        <p:spPr/>
        <p:txBody>
          <a:bodyPr/>
          <a:lstStyle/>
          <a:p>
            <a:r>
              <a:rPr kumimoji="1" lang="en-US" altLang="zh-TW" u="sng">
                <a:solidFill>
                  <a:srgbClr val="0000FF"/>
                </a:solidFill>
              </a:rPr>
              <a:t>【</a:t>
            </a:r>
            <a:r>
              <a:rPr kumimoji="1" lang="zh-TW" altLang="en-US" u="sng">
                <a:solidFill>
                  <a:srgbClr val="0000FF"/>
                </a:solidFill>
              </a:rPr>
              <a:t>令和６春午後問１</a:t>
            </a:r>
            <a:r>
              <a:rPr kumimoji="1" lang="en-US" altLang="zh-TW" u="sng">
                <a:solidFill>
                  <a:srgbClr val="0000FF"/>
                </a:solidFill>
              </a:rPr>
              <a:t>】</a:t>
            </a:r>
            <a:r>
              <a:rPr kumimoji="1" lang="zh-TW" altLang="en-US" u="sng">
                <a:solidFill>
                  <a:srgbClr val="0000FF"/>
                </a:solidFill>
              </a:rPr>
              <a:t>情報処理安全確保支援士 過去問解説</a:t>
            </a:r>
            <a:endParaRPr kumimoji="1" lang="ja-JP" altLang="en-US" u="sng">
              <a:solidFill>
                <a:srgbClr val="0000FF"/>
              </a:solidFill>
            </a:endParaRPr>
          </a:p>
        </p:txBody>
      </p:sp>
      <p:sp>
        <p:nvSpPr>
          <p:cNvPr id="20" name="テキスト プレースホルダー 19">
            <a:extLst>
              <a:ext uri="{FF2B5EF4-FFF2-40B4-BE49-F238E27FC236}">
                <a16:creationId xmlns:a16="http://schemas.microsoft.com/office/drawing/2014/main" id="{26F60603-2AF8-1FAA-5D98-8D61A12347D3}"/>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D62DDA75-A025-F274-55C1-B334364033C9}"/>
              </a:ext>
            </a:extLst>
          </p:cNvPr>
          <p:cNvSpPr>
            <a:spLocks noGrp="1"/>
          </p:cNvSpPr>
          <p:nvPr>
            <p:ph type="body" sz="quarter" idx="63"/>
          </p:nvPr>
        </p:nvSpPr>
        <p:spPr/>
        <p:txBody>
          <a:bodyPr/>
          <a:lstStyle/>
          <a:p>
            <a:r>
              <a:rPr kumimoji="1" lang="en-US" altLang="ja-JP"/>
              <a:t>2.6</a:t>
            </a:r>
            <a:endParaRPr kumimoji="1" lang="ja-JP" altLang="en-US"/>
          </a:p>
        </p:txBody>
      </p:sp>
      <p:sp>
        <p:nvSpPr>
          <p:cNvPr id="22" name="テキスト プレースホルダー 21">
            <a:extLst>
              <a:ext uri="{FF2B5EF4-FFF2-40B4-BE49-F238E27FC236}">
                <a16:creationId xmlns:a16="http://schemas.microsoft.com/office/drawing/2014/main" id="{EF54E7FF-8CDC-6CEF-A257-83265AE40388}"/>
              </a:ext>
            </a:extLst>
          </p:cNvPr>
          <p:cNvSpPr>
            <a:spLocks noGrp="1"/>
          </p:cNvSpPr>
          <p:nvPr>
            <p:ph type="body" sz="quarter" idx="64"/>
          </p:nvPr>
        </p:nvSpPr>
        <p:spPr>
          <a:blipFill>
            <a:blip r:embed="rId6"/>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1C7C236D-8635-E774-4887-F489BF550A1E}"/>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A8A557BB-DE75-B860-F631-5EDB59F1B8D9}"/>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7"/>
            <a:extLst>
              <a:ext uri="{FF2B5EF4-FFF2-40B4-BE49-F238E27FC236}">
                <a16:creationId xmlns:a16="http://schemas.microsoft.com/office/drawing/2014/main" id="{80D67E02-4BFB-2B79-D7EA-D0E1DDDC7546}"/>
              </a:ext>
            </a:extLst>
          </p:cNvPr>
          <p:cNvSpPr>
            <a:spLocks noGrp="1"/>
          </p:cNvSpPr>
          <p:nvPr>
            <p:ph type="body" sz="quarter" idx="67"/>
          </p:nvPr>
        </p:nvSpPr>
        <p:spPr/>
        <p:txBody>
          <a:bodyPr/>
          <a:lstStyle/>
          <a:p>
            <a:r>
              <a:rPr kumimoji="1" lang="en-US" altLang="ja-JP" u="sng">
                <a:solidFill>
                  <a:srgbClr val="0000FF"/>
                </a:solidFill>
              </a:rPr>
              <a:t>【</a:t>
            </a:r>
            <a:r>
              <a:rPr kumimoji="1" lang="ja-JP" altLang="en-US" u="sng">
                <a:solidFill>
                  <a:srgbClr val="0000FF"/>
                </a:solidFill>
              </a:rPr>
              <a:t>直前対策・総仕上げ</a:t>
            </a:r>
            <a:r>
              <a:rPr kumimoji="1" lang="en-US" altLang="ja-JP" u="sng">
                <a:solidFill>
                  <a:srgbClr val="0000FF"/>
                </a:solidFill>
              </a:rPr>
              <a:t>】</a:t>
            </a:r>
            <a:r>
              <a:rPr kumimoji="1" lang="ja-JP" altLang="en-US" u="sng">
                <a:solidFill>
                  <a:srgbClr val="0000FF"/>
                </a:solidFill>
              </a:rPr>
              <a:t>情報処理安全確保支援士（セキスペ）の午後過去問のポイントまとめ！！</a:t>
            </a:r>
            <a:r>
              <a:rPr kumimoji="1" lang="en-US" altLang="ja-JP" u="sng">
                <a:solidFill>
                  <a:srgbClr val="0000FF"/>
                </a:solidFill>
              </a:rPr>
              <a:t>【</a:t>
            </a:r>
            <a:r>
              <a:rPr kumimoji="1" lang="ja-JP" altLang="en-US" u="sng">
                <a:solidFill>
                  <a:srgbClr val="0000FF"/>
                </a:solidFill>
              </a:rPr>
              <a:t>初学者厳禁</a:t>
            </a:r>
            <a:r>
              <a:rPr kumimoji="1" lang="en-US" altLang="ja-JP" u="sng">
                <a:solidFill>
                  <a:srgbClr val="0000FF"/>
                </a:solidFill>
              </a:rPr>
              <a:t>】</a:t>
            </a:r>
            <a:endParaRPr kumimoji="1" lang="ja-JP" altLang="en-US" u="sng">
              <a:solidFill>
                <a:srgbClr val="0000FF"/>
              </a:solidFill>
            </a:endParaRPr>
          </a:p>
        </p:txBody>
      </p:sp>
      <p:sp>
        <p:nvSpPr>
          <p:cNvPr id="26" name="テキスト プレースホルダー 25">
            <a:extLst>
              <a:ext uri="{FF2B5EF4-FFF2-40B4-BE49-F238E27FC236}">
                <a16:creationId xmlns:a16="http://schemas.microsoft.com/office/drawing/2014/main" id="{FA01228E-862E-1678-8D67-1622B64F9F84}"/>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F628FD1A-270A-D1DC-343C-DE2E179026C2}"/>
              </a:ext>
            </a:extLst>
          </p:cNvPr>
          <p:cNvSpPr>
            <a:spLocks noGrp="1"/>
          </p:cNvSpPr>
          <p:nvPr>
            <p:ph type="body" sz="quarter" idx="69"/>
          </p:nvPr>
        </p:nvSpPr>
        <p:spPr/>
        <p:txBody>
          <a:bodyPr/>
          <a:lstStyle/>
          <a:p>
            <a:r>
              <a:rPr kumimoji="1" lang="en-US" altLang="ja-JP"/>
              <a:t>5.7</a:t>
            </a:r>
            <a:endParaRPr kumimoji="1" lang="ja-JP" altLang="en-US"/>
          </a:p>
        </p:txBody>
      </p:sp>
      <p:sp>
        <p:nvSpPr>
          <p:cNvPr id="28" name="テキスト プレースホルダー 27">
            <a:extLst>
              <a:ext uri="{FF2B5EF4-FFF2-40B4-BE49-F238E27FC236}">
                <a16:creationId xmlns:a16="http://schemas.microsoft.com/office/drawing/2014/main" id="{BCE3FE99-489E-5564-5E45-2DDC657E64D9}"/>
              </a:ext>
            </a:extLst>
          </p:cNvPr>
          <p:cNvSpPr>
            <a:spLocks noGrp="1"/>
          </p:cNvSpPr>
          <p:nvPr>
            <p:ph type="body" sz="quarter" idx="70"/>
          </p:nvPr>
        </p:nvSpPr>
        <p:spPr/>
        <p:txBody>
          <a:bodyPr/>
          <a:lstStyle/>
          <a:p>
            <a:endParaRPr kumimoji="1" lang="ja-JP" altLang="en-US"/>
          </a:p>
        </p:txBody>
      </p:sp>
      <p:sp>
        <p:nvSpPr>
          <p:cNvPr id="29" name="テキスト プレースホルダー 28">
            <a:extLst>
              <a:ext uri="{FF2B5EF4-FFF2-40B4-BE49-F238E27FC236}">
                <a16:creationId xmlns:a16="http://schemas.microsoft.com/office/drawing/2014/main" id="{4FF14D69-D61C-6B56-1F43-5454F4BBD26D}"/>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45493D74-49DA-A657-93B6-B2EA4DC8461A}"/>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8"/>
            <a:extLst>
              <a:ext uri="{FF2B5EF4-FFF2-40B4-BE49-F238E27FC236}">
                <a16:creationId xmlns:a16="http://schemas.microsoft.com/office/drawing/2014/main" id="{0186B13C-2636-56BE-58FE-D422E018ED9B}"/>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令和</a:t>
            </a:r>
            <a:r>
              <a:rPr kumimoji="1" lang="en-US" altLang="ja-JP" u="sng">
                <a:solidFill>
                  <a:srgbClr val="0000FF"/>
                </a:solidFill>
              </a:rPr>
              <a:t>5</a:t>
            </a:r>
            <a:r>
              <a:rPr kumimoji="1" lang="ja-JP" altLang="en-US" u="sng">
                <a:solidFill>
                  <a:srgbClr val="0000FF"/>
                </a:solidFill>
              </a:rPr>
              <a:t>年春・秋</a:t>
            </a:r>
            <a:r>
              <a:rPr kumimoji="1" lang="en-US" altLang="ja-JP" u="sng">
                <a:solidFill>
                  <a:srgbClr val="0000FF"/>
                </a:solidFill>
              </a:rPr>
              <a:t>】</a:t>
            </a:r>
            <a:r>
              <a:rPr kumimoji="1" lang="ja-JP" altLang="en-US" u="sng">
                <a:solidFill>
                  <a:srgbClr val="0000FF"/>
                </a:solidFill>
              </a:rPr>
              <a:t>情報処理安全確保支援士（登録セキスペ）の午後過去問をわかりやすく解説！</a:t>
            </a:r>
          </a:p>
        </p:txBody>
      </p:sp>
      <p:sp>
        <p:nvSpPr>
          <p:cNvPr id="32" name="テキスト プレースホルダー 31">
            <a:extLst>
              <a:ext uri="{FF2B5EF4-FFF2-40B4-BE49-F238E27FC236}">
                <a16:creationId xmlns:a16="http://schemas.microsoft.com/office/drawing/2014/main" id="{5A7701CE-0C7F-6A5C-7B45-3CF2ABF16FE9}"/>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323024F6-43C9-5CB8-91AF-4318650B9C19}"/>
              </a:ext>
            </a:extLst>
          </p:cNvPr>
          <p:cNvSpPr>
            <a:spLocks noGrp="1"/>
          </p:cNvSpPr>
          <p:nvPr>
            <p:ph type="body" sz="quarter" idx="75"/>
          </p:nvPr>
        </p:nvSpPr>
        <p:spPr/>
        <p:txBody>
          <a:bodyPr/>
          <a:lstStyle/>
          <a:p>
            <a:r>
              <a:rPr kumimoji="1" lang="en-US" altLang="ja-JP"/>
              <a:t>5.7</a:t>
            </a:r>
            <a:endParaRPr kumimoji="1" lang="ja-JP" altLang="en-US"/>
          </a:p>
        </p:txBody>
      </p:sp>
      <p:sp>
        <p:nvSpPr>
          <p:cNvPr id="34" name="テキスト プレースホルダー 33">
            <a:extLst>
              <a:ext uri="{FF2B5EF4-FFF2-40B4-BE49-F238E27FC236}">
                <a16:creationId xmlns:a16="http://schemas.microsoft.com/office/drawing/2014/main" id="{BBB1B24A-0B75-13D3-64DA-91C0724EA688}"/>
              </a:ext>
            </a:extLst>
          </p:cNvPr>
          <p:cNvSpPr>
            <a:spLocks noGrp="1"/>
          </p:cNvSpPr>
          <p:nvPr>
            <p:ph type="body" sz="quarter" idx="76"/>
          </p:nvPr>
        </p:nvSpPr>
        <p:spPr/>
        <p:txBody>
          <a:bodyPr/>
          <a:lstStyle/>
          <a:p>
            <a:endParaRPr kumimoji="1" lang="ja-JP" altLang="en-US"/>
          </a:p>
        </p:txBody>
      </p:sp>
      <p:sp>
        <p:nvSpPr>
          <p:cNvPr id="35" name="テキスト プレースホルダー 34">
            <a:extLst>
              <a:ext uri="{FF2B5EF4-FFF2-40B4-BE49-F238E27FC236}">
                <a16:creationId xmlns:a16="http://schemas.microsoft.com/office/drawing/2014/main" id="{48AD1F7B-B79B-FE63-AC6B-883741BA43B5}"/>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5B6E11CD-C557-3E7C-5005-EF8612CCDEE4}"/>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9"/>
            <a:extLst>
              <a:ext uri="{FF2B5EF4-FFF2-40B4-BE49-F238E27FC236}">
                <a16:creationId xmlns:a16="http://schemas.microsoft.com/office/drawing/2014/main" id="{592244C9-7CAD-AF38-C470-AF7629284AEA}"/>
              </a:ext>
            </a:extLst>
          </p:cNvPr>
          <p:cNvSpPr>
            <a:spLocks noGrp="1"/>
          </p:cNvSpPr>
          <p:nvPr>
            <p:ph type="body" sz="quarter" idx="79"/>
          </p:nvPr>
        </p:nvSpPr>
        <p:spPr/>
        <p:txBody>
          <a:bodyPr/>
          <a:lstStyle/>
          <a:p>
            <a:r>
              <a:rPr kumimoji="1" lang="en-US" altLang="ja-JP" u="sng">
                <a:solidFill>
                  <a:srgbClr val="0000FF"/>
                </a:solidFill>
              </a:rPr>
              <a:t>【</a:t>
            </a:r>
            <a:r>
              <a:rPr kumimoji="1" lang="ja-JP" altLang="en-US" u="sng">
                <a:solidFill>
                  <a:srgbClr val="0000FF"/>
                </a:solidFill>
              </a:rPr>
              <a:t>令和</a:t>
            </a:r>
            <a:r>
              <a:rPr kumimoji="1" lang="en-US" altLang="ja-JP" u="sng">
                <a:solidFill>
                  <a:srgbClr val="0000FF"/>
                </a:solidFill>
              </a:rPr>
              <a:t>5</a:t>
            </a:r>
            <a:r>
              <a:rPr kumimoji="1" lang="ja-JP" altLang="en-US" u="sng">
                <a:solidFill>
                  <a:srgbClr val="0000FF"/>
                </a:solidFill>
              </a:rPr>
              <a:t>年秋試験</a:t>
            </a:r>
            <a:r>
              <a:rPr kumimoji="1" lang="en-US" altLang="ja-JP" u="sng">
                <a:solidFill>
                  <a:srgbClr val="0000FF"/>
                </a:solidFill>
              </a:rPr>
              <a:t>】</a:t>
            </a:r>
            <a:r>
              <a:rPr kumimoji="1" lang="ja-JP" altLang="en-US" u="sng">
                <a:solidFill>
                  <a:srgbClr val="0000FF"/>
                </a:solidFill>
              </a:rPr>
              <a:t>受験前の総仕上げに最適！「情報処理安全確保支援士試験：過去問題演習」</a:t>
            </a:r>
          </a:p>
        </p:txBody>
      </p:sp>
      <p:sp>
        <p:nvSpPr>
          <p:cNvPr id="38" name="テキスト プレースホルダー 37">
            <a:extLst>
              <a:ext uri="{FF2B5EF4-FFF2-40B4-BE49-F238E27FC236}">
                <a16:creationId xmlns:a16="http://schemas.microsoft.com/office/drawing/2014/main" id="{360E843D-1409-4717-9A07-9660A07064D2}"/>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5897972E-6A96-BA24-7168-3A8EDE2F4E1F}"/>
              </a:ext>
            </a:extLst>
          </p:cNvPr>
          <p:cNvSpPr>
            <a:spLocks noGrp="1"/>
          </p:cNvSpPr>
          <p:nvPr>
            <p:ph type="body" sz="quarter" idx="81"/>
          </p:nvPr>
        </p:nvSpPr>
        <p:spPr/>
        <p:txBody>
          <a:bodyPr/>
          <a:lstStyle/>
          <a:p>
            <a:r>
              <a:rPr kumimoji="1" lang="en-US" altLang="ja-JP"/>
              <a:t>9.3</a:t>
            </a:r>
            <a:endParaRPr kumimoji="1" lang="ja-JP" altLang="en-US"/>
          </a:p>
        </p:txBody>
      </p:sp>
      <p:sp>
        <p:nvSpPr>
          <p:cNvPr id="40" name="テキスト プレースホルダー 39">
            <a:extLst>
              <a:ext uri="{FF2B5EF4-FFF2-40B4-BE49-F238E27FC236}">
                <a16:creationId xmlns:a16="http://schemas.microsoft.com/office/drawing/2014/main" id="{F1488AB8-B7CC-E1FA-AA7D-35B409ABFEED}"/>
              </a:ext>
            </a:extLst>
          </p:cNvPr>
          <p:cNvSpPr>
            <a:spLocks noGrp="1"/>
          </p:cNvSpPr>
          <p:nvPr>
            <p:ph type="body" sz="quarter" idx="82"/>
          </p:nvPr>
        </p:nvSpPr>
        <p:spPr/>
        <p:txBody>
          <a:bodyPr/>
          <a:lstStyle/>
          <a:p>
            <a:endParaRPr kumimoji="1" lang="ja-JP" altLang="en-US"/>
          </a:p>
        </p:txBody>
      </p:sp>
      <p:pic>
        <p:nvPicPr>
          <p:cNvPr id="43" name="図 42">
            <a:extLst>
              <a:ext uri="{FF2B5EF4-FFF2-40B4-BE49-F238E27FC236}">
                <a16:creationId xmlns:a16="http://schemas.microsoft.com/office/drawing/2014/main" id="{B0E9C2F2-EA51-0FF8-1A1C-5FF81140698D}"/>
              </a:ext>
            </a:extLst>
          </p:cNvPr>
          <p:cNvPicPr>
            <a:picLocks noChangeAspect="1"/>
          </p:cNvPicPr>
          <p:nvPr/>
        </p:nvPicPr>
        <p:blipFill>
          <a:blip r:embed="rId10"/>
          <a:stretch>
            <a:fillRect/>
          </a:stretch>
        </p:blipFill>
        <p:spPr>
          <a:xfrm>
            <a:off x="4920393" y="1549398"/>
            <a:ext cx="1113230" cy="714487"/>
          </a:xfrm>
          <a:prstGeom prst="rect">
            <a:avLst/>
          </a:prstGeom>
        </p:spPr>
      </p:pic>
      <p:pic>
        <p:nvPicPr>
          <p:cNvPr id="45" name="図 44">
            <a:extLst>
              <a:ext uri="{FF2B5EF4-FFF2-40B4-BE49-F238E27FC236}">
                <a16:creationId xmlns:a16="http://schemas.microsoft.com/office/drawing/2014/main" id="{6FCB3B5E-BB8D-8F67-85FF-56D4BE2DE141}"/>
              </a:ext>
            </a:extLst>
          </p:cNvPr>
          <p:cNvPicPr>
            <a:picLocks noChangeAspect="1"/>
          </p:cNvPicPr>
          <p:nvPr/>
        </p:nvPicPr>
        <p:blipFill>
          <a:blip r:embed="rId11"/>
          <a:stretch>
            <a:fillRect/>
          </a:stretch>
        </p:blipFill>
        <p:spPr>
          <a:xfrm>
            <a:off x="4924771" y="2796367"/>
            <a:ext cx="1153942" cy="728895"/>
          </a:xfrm>
          <a:prstGeom prst="rect">
            <a:avLst/>
          </a:prstGeom>
        </p:spPr>
      </p:pic>
      <p:pic>
        <p:nvPicPr>
          <p:cNvPr id="46" name="図 45">
            <a:extLst>
              <a:ext uri="{FF2B5EF4-FFF2-40B4-BE49-F238E27FC236}">
                <a16:creationId xmlns:a16="http://schemas.microsoft.com/office/drawing/2014/main" id="{0EE5F4C4-F2C0-6319-B79A-EDD6BFE74FDB}"/>
              </a:ext>
            </a:extLst>
          </p:cNvPr>
          <p:cNvPicPr>
            <a:picLocks noChangeAspect="1"/>
          </p:cNvPicPr>
          <p:nvPr/>
        </p:nvPicPr>
        <p:blipFill>
          <a:blip r:embed="rId10"/>
          <a:stretch>
            <a:fillRect/>
          </a:stretch>
        </p:blipFill>
        <p:spPr>
          <a:xfrm>
            <a:off x="516552" y="2751232"/>
            <a:ext cx="1113230" cy="714487"/>
          </a:xfrm>
          <a:prstGeom prst="rect">
            <a:avLst/>
          </a:prstGeom>
        </p:spPr>
      </p:pic>
      <p:pic>
        <p:nvPicPr>
          <p:cNvPr id="48" name="図 47">
            <a:extLst>
              <a:ext uri="{FF2B5EF4-FFF2-40B4-BE49-F238E27FC236}">
                <a16:creationId xmlns:a16="http://schemas.microsoft.com/office/drawing/2014/main" id="{DC114C86-92C3-155E-1CBB-8F181B18EE38}"/>
              </a:ext>
            </a:extLst>
          </p:cNvPr>
          <p:cNvPicPr>
            <a:picLocks noChangeAspect="1"/>
          </p:cNvPicPr>
          <p:nvPr/>
        </p:nvPicPr>
        <p:blipFill>
          <a:blip r:embed="rId12"/>
          <a:stretch>
            <a:fillRect/>
          </a:stretch>
        </p:blipFill>
        <p:spPr>
          <a:xfrm>
            <a:off x="4920393" y="4048809"/>
            <a:ext cx="1108232" cy="704266"/>
          </a:xfrm>
          <a:prstGeom prst="rect">
            <a:avLst/>
          </a:prstGeom>
        </p:spPr>
      </p:pic>
    </p:spTree>
    <p:extLst>
      <p:ext uri="{BB962C8B-B14F-4D97-AF65-F5344CB8AC3E}">
        <p14:creationId xmlns:p14="http://schemas.microsoft.com/office/powerpoint/2010/main" val="2792427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C90AE928-0912-FAE4-93B6-0E70AE809E13}"/>
              </a:ext>
            </a:extLst>
          </p:cNvPr>
          <p:cNvSpPr>
            <a:spLocks noGrp="1"/>
          </p:cNvSpPr>
          <p:nvPr>
            <p:ph type="sldNum" idx="10"/>
          </p:nvPr>
        </p:nvSpPr>
        <p:spPr/>
        <p:txBody>
          <a:bodyPr/>
          <a:lstStyle/>
          <a:p>
            <a:fld id="{00000000-1234-1234-1234-123412341234}" type="slidenum">
              <a:rPr lang="en" smtClean="0"/>
              <a:pPr/>
              <a:t>37</a:t>
            </a:fld>
            <a:endParaRPr lang="en"/>
          </a:p>
        </p:txBody>
      </p:sp>
      <p:sp>
        <p:nvSpPr>
          <p:cNvPr id="4" name="タイトル 3">
            <a:extLst>
              <a:ext uri="{FF2B5EF4-FFF2-40B4-BE49-F238E27FC236}">
                <a16:creationId xmlns:a16="http://schemas.microsoft.com/office/drawing/2014/main" id="{1B8A2AC8-6D92-EF34-155E-2D8E429B3947}"/>
              </a:ext>
            </a:extLst>
          </p:cNvPr>
          <p:cNvSpPr>
            <a:spLocks noGrp="1"/>
          </p:cNvSpPr>
          <p:nvPr>
            <p:ph type="title"/>
          </p:nvPr>
        </p:nvSpPr>
        <p:spPr/>
        <p:txBody>
          <a:bodyPr/>
          <a:lstStyle/>
          <a:p>
            <a:r>
              <a:rPr kumimoji="1" lang="ja-JP" altLang="en-US" dirty="0"/>
              <a:t>社労士試験合格を目指しましょう！</a:t>
            </a:r>
            <a:r>
              <a:rPr kumimoji="1" lang="en-US" altLang="ja-JP" dirty="0"/>
              <a:t/>
            </a:r>
            <a:br>
              <a:rPr kumimoji="1" lang="en-US" altLang="ja-JP" dirty="0"/>
            </a:br>
            <a:r>
              <a:rPr kumimoji="1" lang="ja-JP" altLang="en-US" dirty="0"/>
              <a:t>（共通資格用講座）</a:t>
            </a:r>
          </a:p>
        </p:txBody>
      </p:sp>
      <p:sp>
        <p:nvSpPr>
          <p:cNvPr id="5" name="テキスト プレースホルダー 4">
            <a:extLst>
              <a:ext uri="{FF2B5EF4-FFF2-40B4-BE49-F238E27FC236}">
                <a16:creationId xmlns:a16="http://schemas.microsoft.com/office/drawing/2014/main" id="{E3C42650-24F7-7D9A-BFB2-3053E08A0953}"/>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3B0267CA-5C8A-2D47-8077-710974A10C7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F588DFE5-D70C-F0D4-CD27-BB71FC96B2AB}"/>
              </a:ext>
            </a:extLst>
          </p:cNvPr>
          <p:cNvSpPr>
            <a:spLocks noGrp="1"/>
          </p:cNvSpPr>
          <p:nvPr>
            <p:ph type="body" sz="quarter" idx="49"/>
          </p:nvPr>
        </p:nvSpPr>
        <p:spPr/>
        <p:txBody>
          <a:bodyPr/>
          <a:lstStyle/>
          <a:p>
            <a:r>
              <a:rPr kumimoji="1" lang="ja-JP" altLang="en-US" u="sng">
                <a:solidFill>
                  <a:srgbClr val="0000FF"/>
                </a:solidFill>
              </a:rPr>
              <a:t>①社労士受験講座：</a:t>
            </a:r>
            <a:r>
              <a:rPr kumimoji="1" lang="en-US" altLang="ja-JP" u="sng">
                <a:solidFill>
                  <a:srgbClr val="0000FF"/>
                </a:solidFill>
              </a:rPr>
              <a:t>NO</a:t>
            </a:r>
            <a:r>
              <a:rPr kumimoji="1" lang="ja-JP" altLang="en-US" u="sng">
                <a:solidFill>
                  <a:srgbClr val="0000FF"/>
                </a:solidFill>
              </a:rPr>
              <a:t>１労働基準法「右脳を使って効率学習！イメージマスター社労士講座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8" name="テキスト プレースホルダー 7">
            <a:extLst>
              <a:ext uri="{FF2B5EF4-FFF2-40B4-BE49-F238E27FC236}">
                <a16:creationId xmlns:a16="http://schemas.microsoft.com/office/drawing/2014/main" id="{788FEAFF-23CF-E64F-AFE8-E1D87CF31D2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8E945235-17BA-A451-04E1-E55CEEE7DFEF}"/>
              </a:ext>
            </a:extLst>
          </p:cNvPr>
          <p:cNvSpPr>
            <a:spLocks noGrp="1"/>
          </p:cNvSpPr>
          <p:nvPr>
            <p:ph type="body" sz="quarter" idx="51"/>
          </p:nvPr>
        </p:nvSpPr>
        <p:spPr/>
        <p:txBody>
          <a:bodyPr/>
          <a:lstStyle/>
          <a:p>
            <a:r>
              <a:rPr kumimoji="1" lang="en-US" altLang="ja-JP"/>
              <a:t>14.9</a:t>
            </a:r>
            <a:endParaRPr kumimoji="1" lang="ja-JP" altLang="en-US"/>
          </a:p>
        </p:txBody>
      </p:sp>
      <p:sp>
        <p:nvSpPr>
          <p:cNvPr id="10" name="テキスト プレースホルダー 9">
            <a:extLst>
              <a:ext uri="{FF2B5EF4-FFF2-40B4-BE49-F238E27FC236}">
                <a16:creationId xmlns:a16="http://schemas.microsoft.com/office/drawing/2014/main" id="{F231D07D-2256-B32E-1CE9-27C43698B39F}"/>
              </a:ext>
            </a:extLst>
          </p:cNvPr>
          <p:cNvSpPr>
            <a:spLocks noGrp="1"/>
          </p:cNvSpPr>
          <p:nvPr>
            <p:ph type="body" sz="quarter" idx="52"/>
          </p:nvPr>
        </p:nvSpPr>
        <p:spPr/>
        <p:txBody>
          <a:bodyPr/>
          <a:lstStyle/>
          <a:p>
            <a:endParaRPr kumimoji="1" lang="ja-JP" altLang="en-US"/>
          </a:p>
        </p:txBody>
      </p:sp>
      <p:sp>
        <p:nvSpPr>
          <p:cNvPr id="11" name="テキスト プレースホルダー 10">
            <a:extLst>
              <a:ext uri="{FF2B5EF4-FFF2-40B4-BE49-F238E27FC236}">
                <a16:creationId xmlns:a16="http://schemas.microsoft.com/office/drawing/2014/main" id="{D5A00508-5E8C-0599-FD38-A7E8CB0875BF}"/>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9E2E6823-BE31-0187-FB08-23220AB943AA}"/>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3"/>
            <a:extLst>
              <a:ext uri="{FF2B5EF4-FFF2-40B4-BE49-F238E27FC236}">
                <a16:creationId xmlns:a16="http://schemas.microsoft.com/office/drawing/2014/main" id="{F7D5B0F2-4F69-5FBF-A4CE-33C182F0ECF8}"/>
              </a:ext>
            </a:extLst>
          </p:cNvPr>
          <p:cNvSpPr>
            <a:spLocks noGrp="1"/>
          </p:cNvSpPr>
          <p:nvPr>
            <p:ph type="body" sz="quarter" idx="55"/>
          </p:nvPr>
        </p:nvSpPr>
        <p:spPr/>
        <p:txBody>
          <a:bodyPr/>
          <a:lstStyle/>
          <a:p>
            <a:r>
              <a:rPr kumimoji="1" lang="ja-JP" altLang="en-US" u="sng">
                <a:solidFill>
                  <a:srgbClr val="0000FF"/>
                </a:solidFill>
              </a:rPr>
              <a:t>②社労士受験講座：</a:t>
            </a:r>
            <a:r>
              <a:rPr kumimoji="1" lang="en-US" altLang="ja-JP" u="sng">
                <a:solidFill>
                  <a:srgbClr val="0000FF"/>
                </a:solidFill>
              </a:rPr>
              <a:t>NO</a:t>
            </a:r>
            <a:r>
              <a:rPr kumimoji="1" lang="ja-JP" altLang="en-US" u="sng">
                <a:solidFill>
                  <a:srgbClr val="0000FF"/>
                </a:solidFill>
              </a:rPr>
              <a:t>２労働安全衛生法「右脳を使って効率学習！イメージマスター社労士講座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14" name="テキスト プレースホルダー 13">
            <a:extLst>
              <a:ext uri="{FF2B5EF4-FFF2-40B4-BE49-F238E27FC236}">
                <a16:creationId xmlns:a16="http://schemas.microsoft.com/office/drawing/2014/main" id="{CB42B9A7-CBB8-C008-94C9-33083382F97D}"/>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33A3B329-B0FA-D623-ED7D-819B63F41433}"/>
              </a:ext>
            </a:extLst>
          </p:cNvPr>
          <p:cNvSpPr>
            <a:spLocks noGrp="1"/>
          </p:cNvSpPr>
          <p:nvPr>
            <p:ph type="body" sz="quarter" idx="57"/>
          </p:nvPr>
        </p:nvSpPr>
        <p:spPr/>
        <p:txBody>
          <a:bodyPr/>
          <a:lstStyle/>
          <a:p>
            <a:r>
              <a:rPr kumimoji="1" lang="en-US" altLang="ja-JP"/>
              <a:t>6.8</a:t>
            </a:r>
            <a:endParaRPr kumimoji="1" lang="ja-JP" altLang="en-US"/>
          </a:p>
        </p:txBody>
      </p:sp>
      <p:sp>
        <p:nvSpPr>
          <p:cNvPr id="16" name="テキスト プレースホルダー 15">
            <a:extLst>
              <a:ext uri="{FF2B5EF4-FFF2-40B4-BE49-F238E27FC236}">
                <a16:creationId xmlns:a16="http://schemas.microsoft.com/office/drawing/2014/main" id="{5CE34255-D1B7-0794-C0BF-37B99762FBC6}"/>
              </a:ext>
            </a:extLst>
          </p:cNvPr>
          <p:cNvSpPr>
            <a:spLocks noGrp="1"/>
          </p:cNvSpPr>
          <p:nvPr>
            <p:ph type="body" sz="quarter" idx="58"/>
          </p:nvPr>
        </p:nvSpPr>
        <p:spPr/>
        <p:txBody>
          <a:bodyPr/>
          <a:lstStyle/>
          <a:p>
            <a:endParaRPr kumimoji="1" lang="ja-JP" altLang="en-US"/>
          </a:p>
        </p:txBody>
      </p:sp>
      <p:sp>
        <p:nvSpPr>
          <p:cNvPr id="17" name="テキスト プレースホルダー 16">
            <a:extLst>
              <a:ext uri="{FF2B5EF4-FFF2-40B4-BE49-F238E27FC236}">
                <a16:creationId xmlns:a16="http://schemas.microsoft.com/office/drawing/2014/main" id="{7461E44E-32F9-CBB9-D607-DF161C328D5E}"/>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457A233D-2EB8-C425-E5D5-A0E371CDAE9A}"/>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4"/>
            <a:extLst>
              <a:ext uri="{FF2B5EF4-FFF2-40B4-BE49-F238E27FC236}">
                <a16:creationId xmlns:a16="http://schemas.microsoft.com/office/drawing/2014/main" id="{F6B044E0-7F76-2AB9-ED3C-DC298532C59B}"/>
              </a:ext>
            </a:extLst>
          </p:cNvPr>
          <p:cNvSpPr>
            <a:spLocks noGrp="1"/>
          </p:cNvSpPr>
          <p:nvPr>
            <p:ph type="body" sz="quarter" idx="61"/>
          </p:nvPr>
        </p:nvSpPr>
        <p:spPr/>
        <p:txBody>
          <a:bodyPr/>
          <a:lstStyle/>
          <a:p>
            <a:r>
              <a:rPr kumimoji="1" lang="ja-JP" altLang="en-US" u="sng">
                <a:solidFill>
                  <a:srgbClr val="0000FF"/>
                </a:solidFill>
              </a:rPr>
              <a:t>③社労士受験講座　</a:t>
            </a:r>
            <a:r>
              <a:rPr kumimoji="1" lang="en-US" altLang="ja-JP" u="sng">
                <a:solidFill>
                  <a:srgbClr val="0000FF"/>
                </a:solidFill>
              </a:rPr>
              <a:t>NO3</a:t>
            </a:r>
            <a:r>
              <a:rPr kumimoji="1" lang="ja-JP" altLang="en-US" u="sng">
                <a:solidFill>
                  <a:srgbClr val="0000FF"/>
                </a:solidFill>
              </a:rPr>
              <a:t>労働者災害補償保険法「右脳を使って効率学習！イメージマスター社労士講座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20" name="テキスト プレースホルダー 19">
            <a:extLst>
              <a:ext uri="{FF2B5EF4-FFF2-40B4-BE49-F238E27FC236}">
                <a16:creationId xmlns:a16="http://schemas.microsoft.com/office/drawing/2014/main" id="{38A38D61-32B9-8B28-712A-229AEAE21290}"/>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F724BBB2-CB00-F05C-7681-F1EDD75B4617}"/>
              </a:ext>
            </a:extLst>
          </p:cNvPr>
          <p:cNvSpPr>
            <a:spLocks noGrp="1"/>
          </p:cNvSpPr>
          <p:nvPr>
            <p:ph type="body" sz="quarter" idx="63"/>
          </p:nvPr>
        </p:nvSpPr>
        <p:spPr/>
        <p:txBody>
          <a:bodyPr/>
          <a:lstStyle/>
          <a:p>
            <a:r>
              <a:rPr kumimoji="1" lang="en-US" altLang="ja-JP"/>
              <a:t>12.9</a:t>
            </a:r>
            <a:endParaRPr kumimoji="1" lang="ja-JP" altLang="en-US"/>
          </a:p>
        </p:txBody>
      </p:sp>
      <p:sp>
        <p:nvSpPr>
          <p:cNvPr id="22" name="テキスト プレースホルダー 21">
            <a:extLst>
              <a:ext uri="{FF2B5EF4-FFF2-40B4-BE49-F238E27FC236}">
                <a16:creationId xmlns:a16="http://schemas.microsoft.com/office/drawing/2014/main" id="{27E0DD64-4BBF-3A74-FDC3-0639D7FA4F4D}"/>
              </a:ext>
            </a:extLst>
          </p:cNvPr>
          <p:cNvSpPr>
            <a:spLocks noGrp="1"/>
          </p:cNvSpPr>
          <p:nvPr>
            <p:ph type="body" sz="quarter" idx="64"/>
          </p:nvPr>
        </p:nvSpPr>
        <p:spPr/>
        <p:txBody>
          <a:bodyPr/>
          <a:lstStyle/>
          <a:p>
            <a:endParaRPr kumimoji="1" lang="ja-JP" altLang="en-US"/>
          </a:p>
        </p:txBody>
      </p:sp>
      <p:sp>
        <p:nvSpPr>
          <p:cNvPr id="23" name="テキスト プレースホルダー 22">
            <a:extLst>
              <a:ext uri="{FF2B5EF4-FFF2-40B4-BE49-F238E27FC236}">
                <a16:creationId xmlns:a16="http://schemas.microsoft.com/office/drawing/2014/main" id="{66DAAB07-D8AF-F3EA-B7D5-65394917D3BE}"/>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8F7804DF-CFA0-DBE8-46BB-B74C79D7394E}"/>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5"/>
            <a:extLst>
              <a:ext uri="{FF2B5EF4-FFF2-40B4-BE49-F238E27FC236}">
                <a16:creationId xmlns:a16="http://schemas.microsoft.com/office/drawing/2014/main" id="{285AD7FA-0644-AAE1-6ACB-DD944650B933}"/>
              </a:ext>
            </a:extLst>
          </p:cNvPr>
          <p:cNvSpPr>
            <a:spLocks noGrp="1"/>
          </p:cNvSpPr>
          <p:nvPr>
            <p:ph type="body" sz="quarter" idx="67"/>
          </p:nvPr>
        </p:nvSpPr>
        <p:spPr/>
        <p:txBody>
          <a:bodyPr/>
          <a:lstStyle/>
          <a:p>
            <a:r>
              <a:rPr kumimoji="1" lang="ja-JP" altLang="en-US" u="sng">
                <a:solidFill>
                  <a:srgbClr val="0000FF"/>
                </a:solidFill>
              </a:rPr>
              <a:t>④社労士受験講座　</a:t>
            </a:r>
            <a:r>
              <a:rPr kumimoji="1" lang="en-US" altLang="ja-JP" u="sng">
                <a:solidFill>
                  <a:srgbClr val="0000FF"/>
                </a:solidFill>
              </a:rPr>
              <a:t>NO4</a:t>
            </a:r>
            <a:r>
              <a:rPr kumimoji="1" lang="ja-JP" altLang="en-US" u="sng">
                <a:solidFill>
                  <a:srgbClr val="0000FF"/>
                </a:solidFill>
              </a:rPr>
              <a:t>：雇用保険法「右脳を使って効率学習！イメージマスター社労士講座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26" name="テキスト プレースホルダー 25">
            <a:extLst>
              <a:ext uri="{FF2B5EF4-FFF2-40B4-BE49-F238E27FC236}">
                <a16:creationId xmlns:a16="http://schemas.microsoft.com/office/drawing/2014/main" id="{508F296F-7DCA-DDC0-BB2A-DE44756A4D87}"/>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C7A82D5B-86F3-75C9-6CC7-401478A013CB}"/>
              </a:ext>
            </a:extLst>
          </p:cNvPr>
          <p:cNvSpPr>
            <a:spLocks noGrp="1"/>
          </p:cNvSpPr>
          <p:nvPr>
            <p:ph type="body" sz="quarter" idx="69"/>
          </p:nvPr>
        </p:nvSpPr>
        <p:spPr/>
        <p:txBody>
          <a:bodyPr/>
          <a:lstStyle/>
          <a:p>
            <a:r>
              <a:rPr kumimoji="1" lang="en-US" altLang="ja-JP"/>
              <a:t>16.6</a:t>
            </a:r>
            <a:endParaRPr kumimoji="1" lang="ja-JP" altLang="en-US"/>
          </a:p>
        </p:txBody>
      </p:sp>
      <p:sp>
        <p:nvSpPr>
          <p:cNvPr id="28" name="テキスト プレースホルダー 27">
            <a:extLst>
              <a:ext uri="{FF2B5EF4-FFF2-40B4-BE49-F238E27FC236}">
                <a16:creationId xmlns:a16="http://schemas.microsoft.com/office/drawing/2014/main" id="{105AD335-4600-76DE-C3A1-4F32FCC9DB57}"/>
              </a:ext>
            </a:extLst>
          </p:cNvPr>
          <p:cNvSpPr>
            <a:spLocks noGrp="1"/>
          </p:cNvSpPr>
          <p:nvPr>
            <p:ph type="body" sz="quarter" idx="70"/>
          </p:nvPr>
        </p:nvSpPr>
        <p:spPr/>
        <p:txBody>
          <a:bodyPr/>
          <a:lstStyle/>
          <a:p>
            <a:endParaRPr kumimoji="1" lang="ja-JP" altLang="en-US" dirty="0"/>
          </a:p>
        </p:txBody>
      </p:sp>
      <p:sp>
        <p:nvSpPr>
          <p:cNvPr id="29" name="テキスト プレースホルダー 28">
            <a:extLst>
              <a:ext uri="{FF2B5EF4-FFF2-40B4-BE49-F238E27FC236}">
                <a16:creationId xmlns:a16="http://schemas.microsoft.com/office/drawing/2014/main" id="{096C621D-E500-F746-4F98-289DD001ADE7}"/>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339162F3-0BD9-69B6-0D8C-0FEF090C21FB}"/>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6"/>
            <a:extLst>
              <a:ext uri="{FF2B5EF4-FFF2-40B4-BE49-F238E27FC236}">
                <a16:creationId xmlns:a16="http://schemas.microsoft.com/office/drawing/2014/main" id="{7B7254DD-0C22-D390-1D85-164E03C86FF4}"/>
              </a:ext>
            </a:extLst>
          </p:cNvPr>
          <p:cNvSpPr>
            <a:spLocks noGrp="1"/>
          </p:cNvSpPr>
          <p:nvPr>
            <p:ph type="body" sz="quarter" idx="73"/>
          </p:nvPr>
        </p:nvSpPr>
        <p:spPr/>
        <p:txBody>
          <a:bodyPr/>
          <a:lstStyle/>
          <a:p>
            <a:r>
              <a:rPr kumimoji="1" lang="ja-JP" altLang="en-US" u="sng">
                <a:solidFill>
                  <a:srgbClr val="0000FF"/>
                </a:solidFill>
              </a:rPr>
              <a:t>⑤社労士受験講座　</a:t>
            </a:r>
            <a:r>
              <a:rPr kumimoji="1" lang="en-US" altLang="ja-JP" u="sng">
                <a:solidFill>
                  <a:srgbClr val="0000FF"/>
                </a:solidFill>
              </a:rPr>
              <a:t>NO</a:t>
            </a:r>
            <a:r>
              <a:rPr kumimoji="1" lang="ja-JP" altLang="en-US" u="sng">
                <a:solidFill>
                  <a:srgbClr val="0000FF"/>
                </a:solidFill>
              </a:rPr>
              <a:t>５：労働保険料徴収法「右脳を使って効率学習！イメージマスター社労士講座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32" name="テキスト プレースホルダー 31">
            <a:extLst>
              <a:ext uri="{FF2B5EF4-FFF2-40B4-BE49-F238E27FC236}">
                <a16:creationId xmlns:a16="http://schemas.microsoft.com/office/drawing/2014/main" id="{647BF7EE-4C7E-7D1C-BDFC-EAF3B1211BA6}"/>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2D746D94-FE04-D861-1D0A-594997ADC9F0}"/>
              </a:ext>
            </a:extLst>
          </p:cNvPr>
          <p:cNvSpPr>
            <a:spLocks noGrp="1"/>
          </p:cNvSpPr>
          <p:nvPr>
            <p:ph type="body" sz="quarter" idx="75"/>
          </p:nvPr>
        </p:nvSpPr>
        <p:spPr/>
        <p:txBody>
          <a:bodyPr/>
          <a:lstStyle/>
          <a:p>
            <a:r>
              <a:rPr kumimoji="1" lang="en-US" altLang="ja-JP"/>
              <a:t>8.4</a:t>
            </a:r>
            <a:endParaRPr kumimoji="1" lang="ja-JP" altLang="en-US"/>
          </a:p>
        </p:txBody>
      </p:sp>
      <p:sp>
        <p:nvSpPr>
          <p:cNvPr id="34" name="テキスト プレースホルダー 33">
            <a:extLst>
              <a:ext uri="{FF2B5EF4-FFF2-40B4-BE49-F238E27FC236}">
                <a16:creationId xmlns:a16="http://schemas.microsoft.com/office/drawing/2014/main" id="{7CE790F4-C87E-E12F-B667-5A5E6B92DD64}"/>
              </a:ext>
            </a:extLst>
          </p:cNvPr>
          <p:cNvSpPr>
            <a:spLocks noGrp="1"/>
          </p:cNvSpPr>
          <p:nvPr>
            <p:ph type="body" sz="quarter" idx="76"/>
          </p:nvPr>
        </p:nvSpPr>
        <p:spPr/>
        <p:txBody>
          <a:bodyPr/>
          <a:lstStyle/>
          <a:p>
            <a:endParaRPr kumimoji="1" lang="ja-JP" altLang="en-US"/>
          </a:p>
        </p:txBody>
      </p:sp>
      <p:sp>
        <p:nvSpPr>
          <p:cNvPr id="35" name="テキスト プレースホルダー 34">
            <a:extLst>
              <a:ext uri="{FF2B5EF4-FFF2-40B4-BE49-F238E27FC236}">
                <a16:creationId xmlns:a16="http://schemas.microsoft.com/office/drawing/2014/main" id="{413535E5-7E88-D55E-E610-12A0893CCA96}"/>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B403587D-747E-9751-4412-5DC64C83302C}"/>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7"/>
            <a:extLst>
              <a:ext uri="{FF2B5EF4-FFF2-40B4-BE49-F238E27FC236}">
                <a16:creationId xmlns:a16="http://schemas.microsoft.com/office/drawing/2014/main" id="{3689704D-406A-A30E-FF21-D84B15FACF27}"/>
              </a:ext>
            </a:extLst>
          </p:cNvPr>
          <p:cNvSpPr>
            <a:spLocks noGrp="1"/>
          </p:cNvSpPr>
          <p:nvPr>
            <p:ph type="body" sz="quarter" idx="79"/>
          </p:nvPr>
        </p:nvSpPr>
        <p:spPr/>
        <p:txBody>
          <a:bodyPr/>
          <a:lstStyle/>
          <a:p>
            <a:r>
              <a:rPr kumimoji="1" lang="ja-JP" altLang="en-US" u="sng">
                <a:solidFill>
                  <a:srgbClr val="0000FF"/>
                </a:solidFill>
              </a:rPr>
              <a:t>⑥社労士受験講座　</a:t>
            </a:r>
            <a:r>
              <a:rPr kumimoji="1" lang="en-US" altLang="ja-JP" u="sng">
                <a:solidFill>
                  <a:srgbClr val="0000FF"/>
                </a:solidFill>
              </a:rPr>
              <a:t>NO</a:t>
            </a:r>
            <a:r>
              <a:rPr kumimoji="1" lang="ja-JP" altLang="en-US" u="sng">
                <a:solidFill>
                  <a:srgbClr val="0000FF"/>
                </a:solidFill>
              </a:rPr>
              <a:t>６：健康保険法「右脳を使って効率学習！イメージマスター社労士講座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38" name="テキスト プレースホルダー 37">
            <a:extLst>
              <a:ext uri="{FF2B5EF4-FFF2-40B4-BE49-F238E27FC236}">
                <a16:creationId xmlns:a16="http://schemas.microsoft.com/office/drawing/2014/main" id="{B4521055-C935-16D6-E11D-406881C7655B}"/>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AC9D685F-8F7E-959E-75C6-6FE5717B572F}"/>
              </a:ext>
            </a:extLst>
          </p:cNvPr>
          <p:cNvSpPr>
            <a:spLocks noGrp="1"/>
          </p:cNvSpPr>
          <p:nvPr>
            <p:ph type="body" sz="quarter" idx="81"/>
          </p:nvPr>
        </p:nvSpPr>
        <p:spPr/>
        <p:txBody>
          <a:bodyPr/>
          <a:lstStyle/>
          <a:p>
            <a:r>
              <a:rPr kumimoji="1" lang="en-US" altLang="ja-JP"/>
              <a:t>17.8</a:t>
            </a:r>
            <a:endParaRPr kumimoji="1" lang="ja-JP" altLang="en-US"/>
          </a:p>
        </p:txBody>
      </p:sp>
      <p:sp>
        <p:nvSpPr>
          <p:cNvPr id="40" name="テキスト プレースホルダー 39">
            <a:extLst>
              <a:ext uri="{FF2B5EF4-FFF2-40B4-BE49-F238E27FC236}">
                <a16:creationId xmlns:a16="http://schemas.microsoft.com/office/drawing/2014/main" id="{89ED4979-D39F-F146-3026-92E70D644051}"/>
              </a:ext>
            </a:extLst>
          </p:cNvPr>
          <p:cNvSpPr>
            <a:spLocks noGrp="1"/>
          </p:cNvSpPr>
          <p:nvPr>
            <p:ph type="body" sz="quarter" idx="82"/>
          </p:nvPr>
        </p:nvSpPr>
        <p:spPr/>
        <p:txBody>
          <a:bodyPr/>
          <a:lstStyle/>
          <a:p>
            <a:endParaRPr kumimoji="1" lang="ja-JP" altLang="en-US"/>
          </a:p>
        </p:txBody>
      </p:sp>
      <p:pic>
        <p:nvPicPr>
          <p:cNvPr id="41" name="図 40">
            <a:extLst>
              <a:ext uri="{FF2B5EF4-FFF2-40B4-BE49-F238E27FC236}">
                <a16:creationId xmlns:a16="http://schemas.microsoft.com/office/drawing/2014/main" id="{3ADBD6B9-4C24-5632-C4A4-B3D69540E30C}"/>
              </a:ext>
            </a:extLst>
          </p:cNvPr>
          <p:cNvPicPr>
            <a:picLocks noChangeAspect="1"/>
          </p:cNvPicPr>
          <p:nvPr/>
        </p:nvPicPr>
        <p:blipFill>
          <a:blip r:embed="rId8"/>
          <a:stretch>
            <a:fillRect/>
          </a:stretch>
        </p:blipFill>
        <p:spPr>
          <a:xfrm>
            <a:off x="483215" y="1525912"/>
            <a:ext cx="1144231" cy="634366"/>
          </a:xfrm>
          <a:prstGeom prst="rect">
            <a:avLst/>
          </a:prstGeom>
        </p:spPr>
      </p:pic>
      <p:pic>
        <p:nvPicPr>
          <p:cNvPr id="43" name="図 42">
            <a:extLst>
              <a:ext uri="{FF2B5EF4-FFF2-40B4-BE49-F238E27FC236}">
                <a16:creationId xmlns:a16="http://schemas.microsoft.com/office/drawing/2014/main" id="{7A78976D-EB4C-B815-00D3-3AE4B08486D1}"/>
              </a:ext>
            </a:extLst>
          </p:cNvPr>
          <p:cNvPicPr>
            <a:picLocks noChangeAspect="1"/>
          </p:cNvPicPr>
          <p:nvPr/>
        </p:nvPicPr>
        <p:blipFill>
          <a:blip r:embed="rId9"/>
          <a:stretch>
            <a:fillRect/>
          </a:stretch>
        </p:blipFill>
        <p:spPr>
          <a:xfrm>
            <a:off x="4832909" y="2811673"/>
            <a:ext cx="1293848" cy="713617"/>
          </a:xfrm>
          <a:prstGeom prst="rect">
            <a:avLst/>
          </a:prstGeom>
        </p:spPr>
      </p:pic>
      <p:pic>
        <p:nvPicPr>
          <p:cNvPr id="45" name="図 44">
            <a:extLst>
              <a:ext uri="{FF2B5EF4-FFF2-40B4-BE49-F238E27FC236}">
                <a16:creationId xmlns:a16="http://schemas.microsoft.com/office/drawing/2014/main" id="{C39B3EE0-7353-8408-5613-3DA65FC4725F}"/>
              </a:ext>
            </a:extLst>
          </p:cNvPr>
          <p:cNvPicPr>
            <a:picLocks noChangeAspect="1"/>
          </p:cNvPicPr>
          <p:nvPr/>
        </p:nvPicPr>
        <p:blipFill>
          <a:blip r:embed="rId10"/>
          <a:stretch>
            <a:fillRect/>
          </a:stretch>
        </p:blipFill>
        <p:spPr>
          <a:xfrm>
            <a:off x="4872812" y="4032468"/>
            <a:ext cx="1144232" cy="811675"/>
          </a:xfrm>
          <a:prstGeom prst="rect">
            <a:avLst/>
          </a:prstGeom>
        </p:spPr>
      </p:pic>
      <p:pic>
        <p:nvPicPr>
          <p:cNvPr id="47" name="図 46">
            <a:extLst>
              <a:ext uri="{FF2B5EF4-FFF2-40B4-BE49-F238E27FC236}">
                <a16:creationId xmlns:a16="http://schemas.microsoft.com/office/drawing/2014/main" id="{E7D4C879-1206-EE6C-00FB-F050627A06F6}"/>
              </a:ext>
            </a:extLst>
          </p:cNvPr>
          <p:cNvPicPr>
            <a:picLocks noChangeAspect="1"/>
          </p:cNvPicPr>
          <p:nvPr/>
        </p:nvPicPr>
        <p:blipFill>
          <a:blip r:embed="rId11"/>
          <a:stretch>
            <a:fillRect/>
          </a:stretch>
        </p:blipFill>
        <p:spPr>
          <a:xfrm>
            <a:off x="4872812" y="1545048"/>
            <a:ext cx="1240648" cy="725274"/>
          </a:xfrm>
          <a:prstGeom prst="rect">
            <a:avLst/>
          </a:prstGeom>
        </p:spPr>
      </p:pic>
      <p:pic>
        <p:nvPicPr>
          <p:cNvPr id="49" name="図 48">
            <a:extLst>
              <a:ext uri="{FF2B5EF4-FFF2-40B4-BE49-F238E27FC236}">
                <a16:creationId xmlns:a16="http://schemas.microsoft.com/office/drawing/2014/main" id="{34CA59B5-BC9D-8B1D-96C2-5AD3E5C36F91}"/>
              </a:ext>
            </a:extLst>
          </p:cNvPr>
          <p:cNvPicPr>
            <a:picLocks noChangeAspect="1"/>
          </p:cNvPicPr>
          <p:nvPr/>
        </p:nvPicPr>
        <p:blipFill>
          <a:blip r:embed="rId12"/>
          <a:stretch>
            <a:fillRect/>
          </a:stretch>
        </p:blipFill>
        <p:spPr>
          <a:xfrm>
            <a:off x="479026" y="2819659"/>
            <a:ext cx="1251415" cy="710439"/>
          </a:xfrm>
          <a:prstGeom prst="rect">
            <a:avLst/>
          </a:prstGeom>
        </p:spPr>
      </p:pic>
      <p:pic>
        <p:nvPicPr>
          <p:cNvPr id="51" name="図 50">
            <a:extLst>
              <a:ext uri="{FF2B5EF4-FFF2-40B4-BE49-F238E27FC236}">
                <a16:creationId xmlns:a16="http://schemas.microsoft.com/office/drawing/2014/main" id="{F0F178F2-76FC-AE4D-F785-953E26ECCA66}"/>
              </a:ext>
            </a:extLst>
          </p:cNvPr>
          <p:cNvPicPr>
            <a:picLocks noChangeAspect="1"/>
          </p:cNvPicPr>
          <p:nvPr/>
        </p:nvPicPr>
        <p:blipFill>
          <a:blip r:embed="rId13"/>
          <a:stretch>
            <a:fillRect/>
          </a:stretch>
        </p:blipFill>
        <p:spPr>
          <a:xfrm>
            <a:off x="484563" y="4078761"/>
            <a:ext cx="1167961" cy="653574"/>
          </a:xfrm>
          <a:prstGeom prst="rect">
            <a:avLst/>
          </a:prstGeom>
        </p:spPr>
      </p:pic>
    </p:spTree>
    <p:extLst>
      <p:ext uri="{BB962C8B-B14F-4D97-AF65-F5344CB8AC3E}">
        <p14:creationId xmlns:p14="http://schemas.microsoft.com/office/powerpoint/2010/main" val="1215248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9C9D4AF-96DC-82E8-D33F-096276FA33FD}"/>
              </a:ext>
            </a:extLst>
          </p:cNvPr>
          <p:cNvSpPr>
            <a:spLocks noGrp="1"/>
          </p:cNvSpPr>
          <p:nvPr>
            <p:ph type="sldNum" idx="10"/>
          </p:nvPr>
        </p:nvSpPr>
        <p:spPr/>
        <p:txBody>
          <a:bodyPr/>
          <a:lstStyle/>
          <a:p>
            <a:fld id="{00000000-1234-1234-1234-123412341234}" type="slidenum">
              <a:rPr lang="en" smtClean="0"/>
              <a:pPr/>
              <a:t>38</a:t>
            </a:fld>
            <a:endParaRPr lang="en"/>
          </a:p>
        </p:txBody>
      </p:sp>
      <p:sp>
        <p:nvSpPr>
          <p:cNvPr id="4" name="タイトル 3">
            <a:extLst>
              <a:ext uri="{FF2B5EF4-FFF2-40B4-BE49-F238E27FC236}">
                <a16:creationId xmlns:a16="http://schemas.microsoft.com/office/drawing/2014/main" id="{1FC8F154-B3A1-0456-8AC7-8720A1B442F5}"/>
              </a:ext>
            </a:extLst>
          </p:cNvPr>
          <p:cNvSpPr>
            <a:spLocks noGrp="1"/>
          </p:cNvSpPr>
          <p:nvPr>
            <p:ph type="title"/>
          </p:nvPr>
        </p:nvSpPr>
        <p:spPr/>
        <p:txBody>
          <a:bodyPr/>
          <a:lstStyle/>
          <a:p>
            <a:r>
              <a:rPr kumimoji="1" lang="ja-JP" altLang="en-US" dirty="0"/>
              <a:t>社労士試験合格を目指しましょう！</a:t>
            </a:r>
            <a:r>
              <a:rPr kumimoji="1" lang="en-US" altLang="ja-JP" dirty="0"/>
              <a:t/>
            </a:r>
            <a:br>
              <a:rPr kumimoji="1" lang="en-US" altLang="ja-JP" dirty="0"/>
            </a:br>
            <a:r>
              <a:rPr kumimoji="1" lang="ja-JP" altLang="en-US" dirty="0"/>
              <a:t>（共通資格用講座）</a:t>
            </a:r>
          </a:p>
        </p:txBody>
      </p:sp>
      <p:sp>
        <p:nvSpPr>
          <p:cNvPr id="5" name="テキスト プレースホルダー 4">
            <a:extLst>
              <a:ext uri="{FF2B5EF4-FFF2-40B4-BE49-F238E27FC236}">
                <a16:creationId xmlns:a16="http://schemas.microsoft.com/office/drawing/2014/main" id="{FE3DC977-A51B-76C0-2EEF-E6B874C3D346}"/>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699AE5D6-D1A7-1D0E-5EE8-CE18DC57A76C}"/>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5B34F0BE-5CBF-A055-D4DE-D563DCCD91F1}"/>
              </a:ext>
            </a:extLst>
          </p:cNvPr>
          <p:cNvSpPr>
            <a:spLocks noGrp="1"/>
          </p:cNvSpPr>
          <p:nvPr>
            <p:ph type="body" sz="quarter" idx="49"/>
          </p:nvPr>
        </p:nvSpPr>
        <p:spPr/>
        <p:txBody>
          <a:bodyPr/>
          <a:lstStyle/>
          <a:p>
            <a:r>
              <a:rPr kumimoji="1" lang="ja-JP" altLang="en-US" u="sng">
                <a:solidFill>
                  <a:srgbClr val="0000FF"/>
                </a:solidFill>
              </a:rPr>
              <a:t>⑦社労士受験講座　</a:t>
            </a:r>
            <a:r>
              <a:rPr kumimoji="1" lang="en-US" altLang="ja-JP" u="sng">
                <a:solidFill>
                  <a:srgbClr val="0000FF"/>
                </a:solidFill>
              </a:rPr>
              <a:t>NO</a:t>
            </a:r>
            <a:r>
              <a:rPr kumimoji="1" lang="ja-JP" altLang="en-US" u="sng">
                <a:solidFill>
                  <a:srgbClr val="0000FF"/>
                </a:solidFill>
              </a:rPr>
              <a:t>７：国民年金法「右脳を使って効率学習！イメージマスター社労士講座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8" name="テキスト プレースホルダー 7">
            <a:extLst>
              <a:ext uri="{FF2B5EF4-FFF2-40B4-BE49-F238E27FC236}">
                <a16:creationId xmlns:a16="http://schemas.microsoft.com/office/drawing/2014/main" id="{D679BBEA-04CF-6B8A-1422-305996D5A725}"/>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F4F26EB3-3FFD-31EE-A3A9-F8CD7E5C4856}"/>
              </a:ext>
            </a:extLst>
          </p:cNvPr>
          <p:cNvSpPr>
            <a:spLocks noGrp="1"/>
          </p:cNvSpPr>
          <p:nvPr>
            <p:ph type="body" sz="quarter" idx="51"/>
          </p:nvPr>
        </p:nvSpPr>
        <p:spPr/>
        <p:txBody>
          <a:bodyPr/>
          <a:lstStyle/>
          <a:p>
            <a:r>
              <a:rPr kumimoji="1" lang="en-US" altLang="ja-JP"/>
              <a:t>14.8</a:t>
            </a:r>
            <a:endParaRPr kumimoji="1" lang="ja-JP" altLang="en-US"/>
          </a:p>
        </p:txBody>
      </p:sp>
      <p:sp>
        <p:nvSpPr>
          <p:cNvPr id="10" name="テキスト プレースホルダー 9">
            <a:extLst>
              <a:ext uri="{FF2B5EF4-FFF2-40B4-BE49-F238E27FC236}">
                <a16:creationId xmlns:a16="http://schemas.microsoft.com/office/drawing/2014/main" id="{4DEBF11B-8FFF-4332-DB4D-64BC175B7354}"/>
              </a:ext>
            </a:extLst>
          </p:cNvPr>
          <p:cNvSpPr>
            <a:spLocks noGrp="1"/>
          </p:cNvSpPr>
          <p:nvPr>
            <p:ph type="body" sz="quarter" idx="52"/>
          </p:nvPr>
        </p:nvSpPr>
        <p:spPr/>
        <p:txBody>
          <a:bodyPr/>
          <a:lstStyle/>
          <a:p>
            <a:endParaRPr kumimoji="1" lang="ja-JP" altLang="en-US"/>
          </a:p>
        </p:txBody>
      </p:sp>
      <p:sp>
        <p:nvSpPr>
          <p:cNvPr id="11" name="テキスト プレースホルダー 10">
            <a:extLst>
              <a:ext uri="{FF2B5EF4-FFF2-40B4-BE49-F238E27FC236}">
                <a16:creationId xmlns:a16="http://schemas.microsoft.com/office/drawing/2014/main" id="{F62AEF02-1851-FE99-DED7-F0B448889B34}"/>
              </a:ext>
            </a:extLst>
          </p:cNvPr>
          <p:cNvSpPr>
            <a:spLocks noGrp="1"/>
          </p:cNvSpPr>
          <p:nvPr>
            <p:ph type="body" sz="quarter" idx="53"/>
          </p:nvPr>
        </p:nvSpPr>
        <p:spPr/>
        <p:txBody>
          <a:bodyPr/>
          <a:lstStyle/>
          <a:p>
            <a:r>
              <a:rPr kumimoji="1" lang="en-US" altLang="ja-JP" sz="1800"/>
              <a:t>8</a:t>
            </a:r>
            <a:endParaRPr kumimoji="1" lang="ja-JP" altLang="en-US" sz="1800"/>
          </a:p>
        </p:txBody>
      </p:sp>
      <p:sp>
        <p:nvSpPr>
          <p:cNvPr id="12" name="テキスト プレースホルダー 11">
            <a:extLst>
              <a:ext uri="{FF2B5EF4-FFF2-40B4-BE49-F238E27FC236}">
                <a16:creationId xmlns:a16="http://schemas.microsoft.com/office/drawing/2014/main" id="{34CB5058-6AB0-9154-AE12-1853B359829A}"/>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3"/>
            <a:extLst>
              <a:ext uri="{FF2B5EF4-FFF2-40B4-BE49-F238E27FC236}">
                <a16:creationId xmlns:a16="http://schemas.microsoft.com/office/drawing/2014/main" id="{5FD1824A-E368-9A5B-C22B-4CDB680EEEBF}"/>
              </a:ext>
            </a:extLst>
          </p:cNvPr>
          <p:cNvSpPr>
            <a:spLocks noGrp="1"/>
          </p:cNvSpPr>
          <p:nvPr>
            <p:ph type="body" sz="quarter" idx="55"/>
          </p:nvPr>
        </p:nvSpPr>
        <p:spPr/>
        <p:txBody>
          <a:bodyPr/>
          <a:lstStyle/>
          <a:p>
            <a:r>
              <a:rPr kumimoji="1" lang="ja-JP" altLang="en-US" u="sng">
                <a:solidFill>
                  <a:srgbClr val="0000FF"/>
                </a:solidFill>
              </a:rPr>
              <a:t>⑧社労士受験講座　</a:t>
            </a:r>
            <a:r>
              <a:rPr kumimoji="1" lang="en-US" altLang="ja-JP" u="sng">
                <a:solidFill>
                  <a:srgbClr val="0000FF"/>
                </a:solidFill>
              </a:rPr>
              <a:t>NO</a:t>
            </a:r>
            <a:r>
              <a:rPr kumimoji="1" lang="ja-JP" altLang="en-US" u="sng">
                <a:solidFill>
                  <a:srgbClr val="0000FF"/>
                </a:solidFill>
              </a:rPr>
              <a:t>８：厚生年金保険法「右脳を使って効率学習！イメージマスター社労士講座　</a:t>
            </a:r>
            <a:r>
              <a:rPr kumimoji="1" lang="en-US" altLang="ja-JP" u="sng">
                <a:solidFill>
                  <a:srgbClr val="0000FF"/>
                </a:solidFill>
              </a:rPr>
              <a:t>2025</a:t>
            </a:r>
            <a:r>
              <a:rPr kumimoji="1" lang="ja-JP" altLang="en-US" u="sng">
                <a:solidFill>
                  <a:srgbClr val="0000FF"/>
                </a:solidFill>
              </a:rPr>
              <a:t>年受験対策版」</a:t>
            </a:r>
          </a:p>
        </p:txBody>
      </p:sp>
      <p:sp>
        <p:nvSpPr>
          <p:cNvPr id="14" name="テキスト プレースホルダー 13">
            <a:extLst>
              <a:ext uri="{FF2B5EF4-FFF2-40B4-BE49-F238E27FC236}">
                <a16:creationId xmlns:a16="http://schemas.microsoft.com/office/drawing/2014/main" id="{78D60A78-F9D6-19C7-1362-E86D47E3A32F}"/>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1969C1FB-A01B-0690-D8CE-606CFDD48926}"/>
              </a:ext>
            </a:extLst>
          </p:cNvPr>
          <p:cNvSpPr>
            <a:spLocks noGrp="1"/>
          </p:cNvSpPr>
          <p:nvPr>
            <p:ph type="body" sz="quarter" idx="57"/>
          </p:nvPr>
        </p:nvSpPr>
        <p:spPr/>
        <p:txBody>
          <a:bodyPr/>
          <a:lstStyle/>
          <a:p>
            <a:r>
              <a:rPr kumimoji="1" lang="en-US" altLang="ja-JP"/>
              <a:t>13.8</a:t>
            </a:r>
            <a:endParaRPr kumimoji="1" lang="ja-JP" altLang="en-US"/>
          </a:p>
        </p:txBody>
      </p:sp>
      <p:sp>
        <p:nvSpPr>
          <p:cNvPr id="16" name="テキスト プレースホルダー 15">
            <a:extLst>
              <a:ext uri="{FF2B5EF4-FFF2-40B4-BE49-F238E27FC236}">
                <a16:creationId xmlns:a16="http://schemas.microsoft.com/office/drawing/2014/main" id="{D62C610A-D6D3-B0F6-6D31-6E86102D5DDD}"/>
              </a:ext>
            </a:extLst>
          </p:cNvPr>
          <p:cNvSpPr>
            <a:spLocks noGrp="1"/>
          </p:cNvSpPr>
          <p:nvPr>
            <p:ph type="body" sz="quarter" idx="58"/>
          </p:nvPr>
        </p:nvSpPr>
        <p:spPr/>
        <p:txBody>
          <a:bodyPr/>
          <a:lstStyle/>
          <a:p>
            <a:endParaRPr kumimoji="1" lang="ja-JP" altLang="en-US"/>
          </a:p>
        </p:txBody>
      </p:sp>
      <p:sp>
        <p:nvSpPr>
          <p:cNvPr id="2" name="正方形/長方形 1">
            <a:extLst>
              <a:ext uri="{FF2B5EF4-FFF2-40B4-BE49-F238E27FC236}">
                <a16:creationId xmlns:a16="http://schemas.microsoft.com/office/drawing/2014/main" id="{EDCB5CF9-2D95-672B-B5BA-7B368B379307}"/>
              </a:ext>
            </a:extLst>
          </p:cNvPr>
          <p:cNvSpPr/>
          <p:nvPr/>
        </p:nvSpPr>
        <p:spPr>
          <a:xfrm>
            <a:off x="5276193" y="196543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91F72DC-84B8-52B3-3CB8-BCB33EFB3A85}"/>
              </a:ext>
            </a:extLst>
          </p:cNvPr>
          <p:cNvSpPr/>
          <p:nvPr/>
        </p:nvSpPr>
        <p:spPr>
          <a:xfrm>
            <a:off x="1209558" y="3801860"/>
            <a:ext cx="3048000" cy="12664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9C78237E-5846-04FA-9280-4558BE441078}"/>
              </a:ext>
            </a:extLst>
          </p:cNvPr>
          <p:cNvPicPr>
            <a:picLocks noChangeAspect="1"/>
          </p:cNvPicPr>
          <p:nvPr/>
        </p:nvPicPr>
        <p:blipFill>
          <a:blip r:embed="rId4"/>
          <a:stretch>
            <a:fillRect/>
          </a:stretch>
        </p:blipFill>
        <p:spPr>
          <a:xfrm>
            <a:off x="482176" y="1516527"/>
            <a:ext cx="1205167" cy="760990"/>
          </a:xfrm>
          <a:prstGeom prst="rect">
            <a:avLst/>
          </a:prstGeom>
        </p:spPr>
      </p:pic>
      <p:pic>
        <p:nvPicPr>
          <p:cNvPr id="21" name="図 20">
            <a:extLst>
              <a:ext uri="{FF2B5EF4-FFF2-40B4-BE49-F238E27FC236}">
                <a16:creationId xmlns:a16="http://schemas.microsoft.com/office/drawing/2014/main" id="{28D52020-F841-005A-F8B4-4F95B4388477}"/>
              </a:ext>
            </a:extLst>
          </p:cNvPr>
          <p:cNvPicPr>
            <a:picLocks noChangeAspect="1"/>
          </p:cNvPicPr>
          <p:nvPr/>
        </p:nvPicPr>
        <p:blipFill>
          <a:blip r:embed="rId5"/>
          <a:stretch>
            <a:fillRect/>
          </a:stretch>
        </p:blipFill>
        <p:spPr>
          <a:xfrm>
            <a:off x="516178" y="2801340"/>
            <a:ext cx="1186498" cy="815071"/>
          </a:xfrm>
          <a:prstGeom prst="rect">
            <a:avLst/>
          </a:prstGeom>
        </p:spPr>
      </p:pic>
    </p:spTree>
    <p:extLst>
      <p:ext uri="{BB962C8B-B14F-4D97-AF65-F5344CB8AC3E}">
        <p14:creationId xmlns:p14="http://schemas.microsoft.com/office/powerpoint/2010/main" val="2112803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9D593B2-C64B-A486-011B-4C6F01C6B782}"/>
              </a:ext>
            </a:extLst>
          </p:cNvPr>
          <p:cNvSpPr>
            <a:spLocks noGrp="1"/>
          </p:cNvSpPr>
          <p:nvPr>
            <p:ph type="sldNum" idx="10"/>
          </p:nvPr>
        </p:nvSpPr>
        <p:spPr/>
        <p:txBody>
          <a:bodyPr/>
          <a:lstStyle/>
          <a:p>
            <a:fld id="{00000000-1234-1234-1234-123412341234}" type="slidenum">
              <a:rPr lang="en" smtClean="0"/>
              <a:pPr/>
              <a:t>39</a:t>
            </a:fld>
            <a:endParaRPr lang="en"/>
          </a:p>
        </p:txBody>
      </p:sp>
      <p:sp>
        <p:nvSpPr>
          <p:cNvPr id="4" name="タイトル 3">
            <a:extLst>
              <a:ext uri="{FF2B5EF4-FFF2-40B4-BE49-F238E27FC236}">
                <a16:creationId xmlns:a16="http://schemas.microsoft.com/office/drawing/2014/main" id="{D8C79B06-758B-BA6A-064B-CC52289EF0C4}"/>
              </a:ext>
            </a:extLst>
          </p:cNvPr>
          <p:cNvSpPr>
            <a:spLocks noGrp="1"/>
          </p:cNvSpPr>
          <p:nvPr>
            <p:ph type="title"/>
          </p:nvPr>
        </p:nvSpPr>
        <p:spPr/>
        <p:txBody>
          <a:bodyPr/>
          <a:lstStyle/>
          <a:p>
            <a:r>
              <a:rPr kumimoji="1" lang="ja-JP" altLang="en-US" smtClean="0"/>
              <a:t>簿記試験</a:t>
            </a:r>
            <a:r>
              <a:rPr kumimoji="1" lang="ja-JP" altLang="en-US"/>
              <a:t>合格を目指しましょう！</a:t>
            </a:r>
            <a:r>
              <a:rPr kumimoji="1" lang="en-US" altLang="ja-JP"/>
              <a:t/>
            </a:r>
            <a:br>
              <a:rPr kumimoji="1" lang="en-US" altLang="ja-JP"/>
            </a:br>
            <a:r>
              <a:rPr kumimoji="1" lang="ja-JP" altLang="en-US"/>
              <a:t>（共通資格用講座）</a:t>
            </a:r>
            <a:endParaRPr kumimoji="1" lang="ja-JP" altLang="en-US" dirty="0"/>
          </a:p>
        </p:txBody>
      </p:sp>
      <p:sp>
        <p:nvSpPr>
          <p:cNvPr id="5" name="テキスト プレースホルダー 4">
            <a:extLst>
              <a:ext uri="{FF2B5EF4-FFF2-40B4-BE49-F238E27FC236}">
                <a16:creationId xmlns:a16="http://schemas.microsoft.com/office/drawing/2014/main" id="{CAFF4226-67CA-1C48-9549-43DDE483CB80}"/>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25470FC3-4AE4-9450-7E2C-9EBB78BBA6B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064772D3-DF5E-6ED7-4A5D-B0E776652740}"/>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超・初心者向け</a:t>
            </a:r>
            <a:r>
              <a:rPr kumimoji="1" lang="en-US" altLang="ja-JP" u="sng">
                <a:solidFill>
                  <a:srgbClr val="0000FF"/>
                </a:solidFill>
              </a:rPr>
              <a:t>】</a:t>
            </a:r>
            <a:r>
              <a:rPr kumimoji="1" lang="ja-JP" altLang="en-US" u="sng">
                <a:solidFill>
                  <a:srgbClr val="0000FF"/>
                </a:solidFill>
              </a:rPr>
              <a:t>いちばんわかりやすい簿記の基本</a:t>
            </a:r>
          </a:p>
        </p:txBody>
      </p:sp>
      <p:sp>
        <p:nvSpPr>
          <p:cNvPr id="8" name="テキスト プレースホルダー 7">
            <a:extLst>
              <a:ext uri="{FF2B5EF4-FFF2-40B4-BE49-F238E27FC236}">
                <a16:creationId xmlns:a16="http://schemas.microsoft.com/office/drawing/2014/main" id="{8DB71A53-F994-E8EA-F985-7396EC57CCDA}"/>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250BAB40-A350-E873-81B4-9AC7B59E6CF3}"/>
              </a:ext>
            </a:extLst>
          </p:cNvPr>
          <p:cNvSpPr>
            <a:spLocks noGrp="1"/>
          </p:cNvSpPr>
          <p:nvPr>
            <p:ph type="body" sz="quarter" idx="51"/>
          </p:nvPr>
        </p:nvSpPr>
        <p:spPr/>
        <p:txBody>
          <a:bodyPr/>
          <a:lstStyle/>
          <a:p>
            <a:r>
              <a:rPr kumimoji="1" lang="en-US" altLang="ja-JP"/>
              <a:t>4.4</a:t>
            </a:r>
            <a:endParaRPr kumimoji="1" lang="ja-JP" altLang="en-US"/>
          </a:p>
        </p:txBody>
      </p:sp>
      <p:sp>
        <p:nvSpPr>
          <p:cNvPr id="10" name="テキスト プレースホルダー 9">
            <a:extLst>
              <a:ext uri="{FF2B5EF4-FFF2-40B4-BE49-F238E27FC236}">
                <a16:creationId xmlns:a16="http://schemas.microsoft.com/office/drawing/2014/main" id="{FA88B724-2263-889C-1EF5-08FA6BBCEF7D}"/>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BE9DB308-AC6A-805B-4801-DA7FE7660C09}"/>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DE92058D-B4BF-26A4-BA08-E78D243FAEC6}"/>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AACF6244-8494-BF49-4EAB-22C6102CE851}"/>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売れ筋講座</a:t>
            </a:r>
            <a:r>
              <a:rPr kumimoji="1" lang="en-US" altLang="ja-JP" u="sng">
                <a:solidFill>
                  <a:srgbClr val="0000FF"/>
                </a:solidFill>
              </a:rPr>
              <a:t>TOP5</a:t>
            </a:r>
            <a:r>
              <a:rPr kumimoji="1" lang="ja-JP" altLang="en-US" u="sng">
                <a:solidFill>
                  <a:srgbClr val="0000FF"/>
                </a:solidFill>
              </a:rPr>
              <a:t>選出！</a:t>
            </a:r>
            <a:r>
              <a:rPr kumimoji="1" lang="en-US" altLang="ja-JP" u="sng">
                <a:solidFill>
                  <a:srgbClr val="0000FF"/>
                </a:solidFill>
              </a:rPr>
              <a:t>】</a:t>
            </a:r>
            <a:r>
              <a:rPr kumimoji="1" lang="ja-JP" altLang="en-US" u="sng">
                <a:solidFill>
                  <a:srgbClr val="0000FF"/>
                </a:solidFill>
              </a:rPr>
              <a:t>いちばんわかりやすい決算書の読み方講座</a:t>
            </a:r>
          </a:p>
        </p:txBody>
      </p:sp>
      <p:sp>
        <p:nvSpPr>
          <p:cNvPr id="14" name="テキスト プレースホルダー 13">
            <a:extLst>
              <a:ext uri="{FF2B5EF4-FFF2-40B4-BE49-F238E27FC236}">
                <a16:creationId xmlns:a16="http://schemas.microsoft.com/office/drawing/2014/main" id="{3123E7D3-5976-C2DC-4A9E-47983A681068}"/>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DBC35415-6CF6-0308-7D34-6B6883E2DB9B}"/>
              </a:ext>
            </a:extLst>
          </p:cNvPr>
          <p:cNvSpPr>
            <a:spLocks noGrp="1"/>
          </p:cNvSpPr>
          <p:nvPr>
            <p:ph type="body" sz="quarter" idx="57"/>
          </p:nvPr>
        </p:nvSpPr>
        <p:spPr/>
        <p:txBody>
          <a:bodyPr/>
          <a:lstStyle/>
          <a:p>
            <a:r>
              <a:rPr kumimoji="1" lang="en-US" altLang="ja-JP"/>
              <a:t>3.7</a:t>
            </a:r>
            <a:endParaRPr kumimoji="1" lang="ja-JP" altLang="en-US"/>
          </a:p>
        </p:txBody>
      </p:sp>
      <p:sp>
        <p:nvSpPr>
          <p:cNvPr id="16" name="テキスト プレースホルダー 15">
            <a:extLst>
              <a:ext uri="{FF2B5EF4-FFF2-40B4-BE49-F238E27FC236}">
                <a16:creationId xmlns:a16="http://schemas.microsoft.com/office/drawing/2014/main" id="{9D5F4476-72B5-4E38-09AF-61F6683BFB7A}"/>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2DEAAE8A-B63A-480A-F3E6-3B0F91B02C8A}"/>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478C2BD5-459A-CC67-C8A1-95B3AB4E5D23}"/>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149F69BC-9569-666D-1216-D872A61AB009}"/>
              </a:ext>
            </a:extLst>
          </p:cNvPr>
          <p:cNvSpPr>
            <a:spLocks noGrp="1"/>
          </p:cNvSpPr>
          <p:nvPr>
            <p:ph type="body" sz="quarter" idx="61"/>
          </p:nvPr>
        </p:nvSpPr>
        <p:spPr/>
        <p:txBody>
          <a:bodyPr/>
          <a:lstStyle/>
          <a:p>
            <a:r>
              <a:rPr kumimoji="1" lang="ja-JP" altLang="en-US" u="sng">
                <a:solidFill>
                  <a:srgbClr val="0000FF"/>
                </a:solidFill>
              </a:rPr>
              <a:t>スキマ時間でビジュアル簿記３級～元予備校講師によるビジュアル動画レクチャー</a:t>
            </a:r>
          </a:p>
        </p:txBody>
      </p:sp>
      <p:sp>
        <p:nvSpPr>
          <p:cNvPr id="20" name="テキスト プレースホルダー 19">
            <a:extLst>
              <a:ext uri="{FF2B5EF4-FFF2-40B4-BE49-F238E27FC236}">
                <a16:creationId xmlns:a16="http://schemas.microsoft.com/office/drawing/2014/main" id="{5DD83C9E-CD88-5514-73A1-345EB4AED14E}"/>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11AF916F-8793-420B-D5AA-728EB78DC98E}"/>
              </a:ext>
            </a:extLst>
          </p:cNvPr>
          <p:cNvSpPr>
            <a:spLocks noGrp="1"/>
          </p:cNvSpPr>
          <p:nvPr>
            <p:ph type="body" sz="quarter" idx="63"/>
          </p:nvPr>
        </p:nvSpPr>
        <p:spPr/>
        <p:txBody>
          <a:bodyPr/>
          <a:lstStyle/>
          <a:p>
            <a:r>
              <a:rPr kumimoji="1" lang="en-US" altLang="ja-JP"/>
              <a:t>14.5</a:t>
            </a:r>
            <a:endParaRPr kumimoji="1" lang="ja-JP" altLang="en-US"/>
          </a:p>
        </p:txBody>
      </p:sp>
      <p:sp>
        <p:nvSpPr>
          <p:cNvPr id="22" name="テキスト プレースホルダー 21">
            <a:extLst>
              <a:ext uri="{FF2B5EF4-FFF2-40B4-BE49-F238E27FC236}">
                <a16:creationId xmlns:a16="http://schemas.microsoft.com/office/drawing/2014/main" id="{1A837F2E-0B0B-2D1E-2999-034EE01B0711}"/>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7DB8CD11-1993-9A34-69D2-A1673E54A300}"/>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946542C8-2541-78F9-99E1-2B3642BE8F00}"/>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B51CE110-3515-06A4-B42C-89E58A23EA8F}"/>
              </a:ext>
            </a:extLst>
          </p:cNvPr>
          <p:cNvSpPr>
            <a:spLocks noGrp="1"/>
          </p:cNvSpPr>
          <p:nvPr>
            <p:ph type="body" sz="quarter" idx="67"/>
          </p:nvPr>
        </p:nvSpPr>
        <p:spPr/>
        <p:txBody>
          <a:bodyPr/>
          <a:lstStyle/>
          <a:p>
            <a:r>
              <a:rPr kumimoji="1" lang="ja-JP" altLang="en-US" u="sng">
                <a:solidFill>
                  <a:srgbClr val="0000FF"/>
                </a:solidFill>
              </a:rPr>
              <a:t>予備校講師直伝の日商簿記３級模擬試験実戦答練</a:t>
            </a:r>
          </a:p>
        </p:txBody>
      </p:sp>
      <p:sp>
        <p:nvSpPr>
          <p:cNvPr id="26" name="テキスト プレースホルダー 25">
            <a:extLst>
              <a:ext uri="{FF2B5EF4-FFF2-40B4-BE49-F238E27FC236}">
                <a16:creationId xmlns:a16="http://schemas.microsoft.com/office/drawing/2014/main" id="{CD0251AA-5AA4-83DE-12DC-7F7D5D43A5F6}"/>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7090A6B8-2B80-2D9F-CB01-C196619D8207}"/>
              </a:ext>
            </a:extLst>
          </p:cNvPr>
          <p:cNvSpPr>
            <a:spLocks noGrp="1"/>
          </p:cNvSpPr>
          <p:nvPr>
            <p:ph type="body" sz="quarter" idx="69"/>
          </p:nvPr>
        </p:nvSpPr>
        <p:spPr/>
        <p:txBody>
          <a:bodyPr/>
          <a:lstStyle/>
          <a:p>
            <a:r>
              <a:rPr kumimoji="1" lang="en-US" altLang="ja-JP"/>
              <a:t>9.6</a:t>
            </a:r>
            <a:endParaRPr kumimoji="1" lang="ja-JP" altLang="en-US"/>
          </a:p>
        </p:txBody>
      </p:sp>
      <p:sp>
        <p:nvSpPr>
          <p:cNvPr id="28" name="テキスト プレースホルダー 27">
            <a:extLst>
              <a:ext uri="{FF2B5EF4-FFF2-40B4-BE49-F238E27FC236}">
                <a16:creationId xmlns:a16="http://schemas.microsoft.com/office/drawing/2014/main" id="{83E12342-A835-AFDB-3B27-0162977BEBD0}"/>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6B75AA34-117C-6DAE-5128-49B44049ACD3}"/>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4900F462-F84E-F34A-F24F-26A7095BBF71}"/>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84316B20-7678-6E31-0066-13D3261C4A2F}"/>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元大手資格予備校講師が解説</a:t>
            </a:r>
            <a:r>
              <a:rPr kumimoji="1" lang="en-US" altLang="ja-JP" u="sng">
                <a:solidFill>
                  <a:srgbClr val="0000FF"/>
                </a:solidFill>
              </a:rPr>
              <a:t>】</a:t>
            </a:r>
            <a:r>
              <a:rPr kumimoji="1" lang="ja-JP" altLang="en-US" u="sng">
                <a:solidFill>
                  <a:srgbClr val="0000FF"/>
                </a:solidFill>
              </a:rPr>
              <a:t>スキマ時間で！ビジュアル簿記２級</a:t>
            </a:r>
            <a:r>
              <a:rPr kumimoji="1" lang="en-US" altLang="ja-JP" u="sng">
                <a:solidFill>
                  <a:srgbClr val="0000FF"/>
                </a:solidFill>
              </a:rPr>
              <a:t>【</a:t>
            </a:r>
            <a:r>
              <a:rPr kumimoji="1" lang="ja-JP" altLang="en-US" u="sng">
                <a:solidFill>
                  <a:srgbClr val="0000FF"/>
                </a:solidFill>
              </a:rPr>
              <a:t>商業簿記編</a:t>
            </a:r>
            <a:r>
              <a:rPr kumimoji="1" lang="en-US" altLang="ja-JP" u="sng">
                <a:solidFill>
                  <a:srgbClr val="0000FF"/>
                </a:solidFill>
              </a:rPr>
              <a:t>】</a:t>
            </a:r>
            <a:endParaRPr kumimoji="1" lang="ja-JP" altLang="en-US" u="sng">
              <a:solidFill>
                <a:srgbClr val="0000FF"/>
              </a:solidFill>
            </a:endParaRPr>
          </a:p>
        </p:txBody>
      </p:sp>
      <p:sp>
        <p:nvSpPr>
          <p:cNvPr id="32" name="テキスト プレースホルダー 31">
            <a:extLst>
              <a:ext uri="{FF2B5EF4-FFF2-40B4-BE49-F238E27FC236}">
                <a16:creationId xmlns:a16="http://schemas.microsoft.com/office/drawing/2014/main" id="{1F68CE44-324A-FCC1-1786-DE98592CE6B9}"/>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F2EE5B45-A17B-9972-5C8A-95DB6F7C63A1}"/>
              </a:ext>
            </a:extLst>
          </p:cNvPr>
          <p:cNvSpPr>
            <a:spLocks noGrp="1"/>
          </p:cNvSpPr>
          <p:nvPr>
            <p:ph type="body" sz="quarter" idx="75"/>
          </p:nvPr>
        </p:nvSpPr>
        <p:spPr/>
        <p:txBody>
          <a:bodyPr/>
          <a:lstStyle/>
          <a:p>
            <a:r>
              <a:rPr kumimoji="1" lang="en-US" altLang="ja-JP"/>
              <a:t>18.9</a:t>
            </a:r>
            <a:endParaRPr kumimoji="1" lang="ja-JP" altLang="en-US"/>
          </a:p>
        </p:txBody>
      </p:sp>
      <p:sp>
        <p:nvSpPr>
          <p:cNvPr id="34" name="テキスト プレースホルダー 33">
            <a:extLst>
              <a:ext uri="{FF2B5EF4-FFF2-40B4-BE49-F238E27FC236}">
                <a16:creationId xmlns:a16="http://schemas.microsoft.com/office/drawing/2014/main" id="{A1A33926-C261-8D38-1BA5-FA602D52A6EA}"/>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D92D2FF2-0DD9-0B17-FEA0-75EE0ABAB66E}"/>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C010F7D2-F374-BAAF-2E40-6222E486DA90}"/>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8100D730-96E3-F7C3-6439-DD0A57A79BE6}"/>
              </a:ext>
            </a:extLst>
          </p:cNvPr>
          <p:cNvSpPr>
            <a:spLocks noGrp="1"/>
          </p:cNvSpPr>
          <p:nvPr>
            <p:ph type="body" sz="quarter" idx="79"/>
          </p:nvPr>
        </p:nvSpPr>
        <p:spPr/>
        <p:txBody>
          <a:bodyPr/>
          <a:lstStyle/>
          <a:p>
            <a:r>
              <a:rPr kumimoji="1" lang="en-US" altLang="ja-JP" u="sng">
                <a:solidFill>
                  <a:srgbClr val="0000FF"/>
                </a:solidFill>
              </a:rPr>
              <a:t>【</a:t>
            </a:r>
            <a:r>
              <a:rPr kumimoji="1" lang="ja-JP" altLang="en-US" u="sng">
                <a:solidFill>
                  <a:srgbClr val="0000FF"/>
                </a:solidFill>
              </a:rPr>
              <a:t>元大手資格予備校講師が解説</a:t>
            </a:r>
            <a:r>
              <a:rPr kumimoji="1" lang="en-US" altLang="ja-JP" u="sng">
                <a:solidFill>
                  <a:srgbClr val="0000FF"/>
                </a:solidFill>
              </a:rPr>
              <a:t>】</a:t>
            </a:r>
            <a:r>
              <a:rPr kumimoji="1" lang="ja-JP" altLang="en-US" u="sng">
                <a:solidFill>
                  <a:srgbClr val="0000FF"/>
                </a:solidFill>
              </a:rPr>
              <a:t>スキマ時間で！ビジュアル簿記２級</a:t>
            </a:r>
            <a:r>
              <a:rPr kumimoji="1" lang="en-US" altLang="ja-JP" u="sng">
                <a:solidFill>
                  <a:srgbClr val="0000FF"/>
                </a:solidFill>
              </a:rPr>
              <a:t>【</a:t>
            </a:r>
            <a:r>
              <a:rPr kumimoji="1" lang="ja-JP" altLang="en-US" u="sng">
                <a:solidFill>
                  <a:srgbClr val="0000FF"/>
                </a:solidFill>
              </a:rPr>
              <a:t>工業簿記編</a:t>
            </a:r>
            <a:r>
              <a:rPr kumimoji="1" lang="en-US" altLang="ja-JP" u="sng">
                <a:solidFill>
                  <a:srgbClr val="0000FF"/>
                </a:solidFill>
              </a:rPr>
              <a:t>】</a:t>
            </a:r>
            <a:endParaRPr kumimoji="1" lang="ja-JP" altLang="en-US" u="sng">
              <a:solidFill>
                <a:srgbClr val="0000FF"/>
              </a:solidFill>
            </a:endParaRPr>
          </a:p>
        </p:txBody>
      </p:sp>
      <p:sp>
        <p:nvSpPr>
          <p:cNvPr id="38" name="テキスト プレースホルダー 37">
            <a:extLst>
              <a:ext uri="{FF2B5EF4-FFF2-40B4-BE49-F238E27FC236}">
                <a16:creationId xmlns:a16="http://schemas.microsoft.com/office/drawing/2014/main" id="{336836AF-0639-5516-B3B2-03F525F38380}"/>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7CE460DD-26B6-CD7F-9CE2-160FCFDB7149}"/>
              </a:ext>
            </a:extLst>
          </p:cNvPr>
          <p:cNvSpPr>
            <a:spLocks noGrp="1"/>
          </p:cNvSpPr>
          <p:nvPr>
            <p:ph type="body" sz="quarter" idx="81"/>
          </p:nvPr>
        </p:nvSpPr>
        <p:spPr/>
        <p:txBody>
          <a:bodyPr/>
          <a:lstStyle/>
          <a:p>
            <a:r>
              <a:rPr kumimoji="1" lang="en-US" altLang="ja-JP"/>
              <a:t>11</a:t>
            </a:r>
            <a:endParaRPr kumimoji="1" lang="ja-JP" altLang="en-US"/>
          </a:p>
        </p:txBody>
      </p:sp>
      <p:sp>
        <p:nvSpPr>
          <p:cNvPr id="40" name="テキスト プレースホルダー 39">
            <a:extLst>
              <a:ext uri="{FF2B5EF4-FFF2-40B4-BE49-F238E27FC236}">
                <a16:creationId xmlns:a16="http://schemas.microsoft.com/office/drawing/2014/main" id="{8DF9EE56-917A-09B0-24A6-5B371FF33795}"/>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2408314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7ED06ECF-4B3C-1A17-B005-A660C5CB884B}"/>
              </a:ext>
            </a:extLst>
          </p:cNvPr>
          <p:cNvSpPr>
            <a:spLocks noGrp="1"/>
          </p:cNvSpPr>
          <p:nvPr>
            <p:ph type="sldNum" idx="10"/>
          </p:nvPr>
        </p:nvSpPr>
        <p:spPr/>
        <p:txBody>
          <a:bodyPr/>
          <a:lstStyle/>
          <a:p>
            <a:fld id="{00000000-1234-1234-1234-123412341234}" type="slidenum">
              <a:rPr lang="en" smtClean="0"/>
              <a:pPr/>
              <a:t>4</a:t>
            </a:fld>
            <a:endParaRPr lang="en"/>
          </a:p>
        </p:txBody>
      </p:sp>
      <p:sp>
        <p:nvSpPr>
          <p:cNvPr id="4" name="タイトル 3">
            <a:extLst>
              <a:ext uri="{FF2B5EF4-FFF2-40B4-BE49-F238E27FC236}">
                <a16:creationId xmlns:a16="http://schemas.microsoft.com/office/drawing/2014/main" id="{37E12F60-580D-A42C-F9FE-2E5F0B9AB523}"/>
              </a:ext>
            </a:extLst>
          </p:cNvPr>
          <p:cNvSpPr>
            <a:spLocks noGrp="1"/>
          </p:cNvSpPr>
          <p:nvPr>
            <p:ph type="title"/>
          </p:nvPr>
        </p:nvSpPr>
        <p:spPr/>
        <p:txBody>
          <a:bodyPr/>
          <a:lstStyle/>
          <a:p>
            <a:r>
              <a:rPr kumimoji="1" lang="ja-JP" altLang="en-US" dirty="0"/>
              <a:t>①業務効率化コース（法人様向け）</a:t>
            </a:r>
          </a:p>
        </p:txBody>
      </p:sp>
      <p:sp>
        <p:nvSpPr>
          <p:cNvPr id="5" name="テキスト プレースホルダー 4">
            <a:extLst>
              <a:ext uri="{FF2B5EF4-FFF2-40B4-BE49-F238E27FC236}">
                <a16:creationId xmlns:a16="http://schemas.microsoft.com/office/drawing/2014/main" id="{B5261A60-A10E-E403-11A9-7D02A7AABEAC}"/>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A91B8CC7-22E5-CA6A-5567-ED6474424F38}"/>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22943092-E1C5-801F-BC31-BC48883E4307}"/>
              </a:ext>
            </a:extLst>
          </p:cNvPr>
          <p:cNvSpPr>
            <a:spLocks noGrp="1"/>
          </p:cNvSpPr>
          <p:nvPr>
            <p:ph type="body" sz="quarter" idx="49"/>
          </p:nvPr>
        </p:nvSpPr>
        <p:spPr/>
        <p:txBody>
          <a:bodyPr/>
          <a:lstStyle/>
          <a:p>
            <a:r>
              <a:rPr kumimoji="1" lang="en-US" altLang="ja-JP" u="sng">
                <a:solidFill>
                  <a:srgbClr val="0000FF"/>
                </a:solidFill>
              </a:rPr>
              <a:t>BPR</a:t>
            </a:r>
            <a:r>
              <a:rPr kumimoji="1" lang="ja-JP" altLang="en-US" u="sng">
                <a:solidFill>
                  <a:srgbClr val="0000FF"/>
                </a:solidFill>
              </a:rPr>
              <a:t>入門講座：３０分で</a:t>
            </a:r>
            <a:r>
              <a:rPr kumimoji="1" lang="en-US" altLang="ja-JP" u="sng">
                <a:solidFill>
                  <a:srgbClr val="0000FF"/>
                </a:solidFill>
              </a:rPr>
              <a:t>BPR</a:t>
            </a:r>
            <a:r>
              <a:rPr kumimoji="1" lang="ja-JP" altLang="en-US" u="sng">
                <a:solidFill>
                  <a:srgbClr val="0000FF"/>
                </a:solidFill>
              </a:rPr>
              <a:t>の概要・進め方・事例が理解できます！改善、問題解決のための</a:t>
            </a:r>
            <a:r>
              <a:rPr kumimoji="1" lang="en-US" altLang="ja-JP" u="sng">
                <a:solidFill>
                  <a:srgbClr val="0000FF"/>
                </a:solidFill>
              </a:rPr>
              <a:t>『BPR』</a:t>
            </a:r>
            <a:r>
              <a:rPr kumimoji="1" lang="ja-JP" altLang="en-US" u="sng">
                <a:solidFill>
                  <a:srgbClr val="0000FF"/>
                </a:solidFill>
              </a:rPr>
              <a:t>～初心者向け～</a:t>
            </a:r>
          </a:p>
        </p:txBody>
      </p:sp>
      <p:sp>
        <p:nvSpPr>
          <p:cNvPr id="8" name="テキスト プレースホルダー 7">
            <a:extLst>
              <a:ext uri="{FF2B5EF4-FFF2-40B4-BE49-F238E27FC236}">
                <a16:creationId xmlns:a16="http://schemas.microsoft.com/office/drawing/2014/main" id="{DB18B28A-8CA6-89F5-7232-B13DEC694FCF}"/>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FFD9DACD-B7DF-64C0-97BD-4824D3722B62}"/>
              </a:ext>
            </a:extLst>
          </p:cNvPr>
          <p:cNvSpPr>
            <a:spLocks noGrp="1"/>
          </p:cNvSpPr>
          <p:nvPr>
            <p:ph type="body" sz="quarter" idx="51"/>
          </p:nvPr>
        </p:nvSpPr>
        <p:spPr/>
        <p:txBody>
          <a:bodyPr/>
          <a:lstStyle/>
          <a:p>
            <a:r>
              <a:rPr kumimoji="1" lang="en-US" altLang="ja-JP"/>
              <a:t>0.6</a:t>
            </a:r>
            <a:endParaRPr kumimoji="1" lang="ja-JP" altLang="en-US"/>
          </a:p>
        </p:txBody>
      </p:sp>
      <p:sp>
        <p:nvSpPr>
          <p:cNvPr id="10" name="テキスト プレースホルダー 9">
            <a:extLst>
              <a:ext uri="{FF2B5EF4-FFF2-40B4-BE49-F238E27FC236}">
                <a16:creationId xmlns:a16="http://schemas.microsoft.com/office/drawing/2014/main" id="{F7F17130-B2DD-9A9A-0391-9378187F6233}"/>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067C0144-AE02-7B90-F8A2-B666CA1C5112}"/>
              </a:ext>
            </a:extLst>
          </p:cNvPr>
          <p:cNvSpPr>
            <a:spLocks noGrp="1"/>
          </p:cNvSpPr>
          <p:nvPr>
            <p:ph type="body" sz="quarter" idx="53"/>
          </p:nvPr>
        </p:nvSpPr>
        <p:spPr/>
        <p:txBody>
          <a:bodyPr/>
          <a:lstStyle/>
          <a:p>
            <a:r>
              <a:rPr kumimoji="1" lang="en-US" altLang="ja-JP" sz="1800"/>
              <a:t>8</a:t>
            </a:r>
            <a:endParaRPr kumimoji="1" lang="ja-JP" altLang="en-US" sz="1800"/>
          </a:p>
        </p:txBody>
      </p:sp>
      <p:sp>
        <p:nvSpPr>
          <p:cNvPr id="12" name="テキスト プレースホルダー 11">
            <a:extLst>
              <a:ext uri="{FF2B5EF4-FFF2-40B4-BE49-F238E27FC236}">
                <a16:creationId xmlns:a16="http://schemas.microsoft.com/office/drawing/2014/main" id="{5E0CEF8F-B357-8843-0662-C962B4556E01}"/>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C8C9E529-10A7-3B06-392C-BC3F2C04142D}"/>
              </a:ext>
            </a:extLst>
          </p:cNvPr>
          <p:cNvSpPr>
            <a:spLocks noGrp="1"/>
          </p:cNvSpPr>
          <p:nvPr>
            <p:ph type="body" sz="quarter" idx="55"/>
          </p:nvPr>
        </p:nvSpPr>
        <p:spPr/>
        <p:txBody>
          <a:bodyPr/>
          <a:lstStyle/>
          <a:p>
            <a:r>
              <a:rPr kumimoji="1" lang="ja-JP" altLang="en-US" u="sng">
                <a:solidFill>
                  <a:srgbClr val="0000FF"/>
                </a:solidFill>
              </a:rPr>
              <a:t>業務フロー作成講座：業務改善や</a:t>
            </a:r>
            <a:r>
              <a:rPr kumimoji="1" lang="en-US" altLang="ja-JP" u="sng">
                <a:solidFill>
                  <a:srgbClr val="0000FF"/>
                </a:solidFill>
              </a:rPr>
              <a:t>BPR</a:t>
            </a:r>
            <a:r>
              <a:rPr kumimoji="1" lang="ja-JP" altLang="en-US" u="sng">
                <a:solidFill>
                  <a:srgbClr val="0000FF"/>
                </a:solidFill>
              </a:rPr>
              <a:t>の第一歩！フローチャートによる業務可視化にチャレンジ ～初心者向け～</a:t>
            </a:r>
          </a:p>
        </p:txBody>
      </p:sp>
      <p:sp>
        <p:nvSpPr>
          <p:cNvPr id="14" name="テキスト プレースホルダー 13">
            <a:extLst>
              <a:ext uri="{FF2B5EF4-FFF2-40B4-BE49-F238E27FC236}">
                <a16:creationId xmlns:a16="http://schemas.microsoft.com/office/drawing/2014/main" id="{28459B67-D1B7-3A28-4CBA-E3E3F9816362}"/>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BB4F22F7-5C4E-4338-0746-DC1C09DF8270}"/>
              </a:ext>
            </a:extLst>
          </p:cNvPr>
          <p:cNvSpPr>
            <a:spLocks noGrp="1"/>
          </p:cNvSpPr>
          <p:nvPr>
            <p:ph type="body" sz="quarter" idx="57"/>
          </p:nvPr>
        </p:nvSpPr>
        <p:spPr/>
        <p:txBody>
          <a:bodyPr/>
          <a:lstStyle/>
          <a:p>
            <a:r>
              <a:rPr kumimoji="1" lang="en-US" altLang="ja-JP"/>
              <a:t>2.2</a:t>
            </a:r>
            <a:endParaRPr kumimoji="1" lang="ja-JP" altLang="en-US"/>
          </a:p>
        </p:txBody>
      </p:sp>
      <p:sp>
        <p:nvSpPr>
          <p:cNvPr id="16" name="テキスト プレースホルダー 15">
            <a:extLst>
              <a:ext uri="{FF2B5EF4-FFF2-40B4-BE49-F238E27FC236}">
                <a16:creationId xmlns:a16="http://schemas.microsoft.com/office/drawing/2014/main" id="{B87C53AC-1E5D-A50E-FB2B-FECDDA88A616}"/>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48DA2A47-0EBE-C37E-CA19-94A08F0CF4B8}"/>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1BE8C0D4-85AA-8A5F-F109-1D4B30075914}"/>
              </a:ext>
            </a:extLst>
          </p:cNvPr>
          <p:cNvSpPr/>
          <p:nvPr/>
        </p:nvSpPr>
        <p:spPr>
          <a:xfrm>
            <a:off x="1286316" y="3880089"/>
            <a:ext cx="3048000" cy="105628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8838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E1ECF8E-DC50-4B09-475A-2141F5E42B95}"/>
              </a:ext>
            </a:extLst>
          </p:cNvPr>
          <p:cNvSpPr>
            <a:spLocks noGrp="1"/>
          </p:cNvSpPr>
          <p:nvPr>
            <p:ph type="sldNum" idx="10"/>
          </p:nvPr>
        </p:nvSpPr>
        <p:spPr/>
        <p:txBody>
          <a:bodyPr/>
          <a:lstStyle/>
          <a:p>
            <a:fld id="{00000000-1234-1234-1234-123412341234}" type="slidenum">
              <a:rPr lang="en" smtClean="0"/>
              <a:pPr/>
              <a:t>40</a:t>
            </a:fld>
            <a:endParaRPr lang="en"/>
          </a:p>
        </p:txBody>
      </p:sp>
      <p:sp>
        <p:nvSpPr>
          <p:cNvPr id="4" name="タイトル 3">
            <a:extLst>
              <a:ext uri="{FF2B5EF4-FFF2-40B4-BE49-F238E27FC236}">
                <a16:creationId xmlns:a16="http://schemas.microsoft.com/office/drawing/2014/main" id="{544562A5-6858-B667-8EF2-8D85C06F2686}"/>
              </a:ext>
            </a:extLst>
          </p:cNvPr>
          <p:cNvSpPr>
            <a:spLocks noGrp="1"/>
          </p:cNvSpPr>
          <p:nvPr>
            <p:ph type="title"/>
          </p:nvPr>
        </p:nvSpPr>
        <p:spPr/>
        <p:txBody>
          <a:bodyPr/>
          <a:lstStyle/>
          <a:p>
            <a:r>
              <a:rPr kumimoji="1" lang="ja-JP" altLang="en-US"/>
              <a:t>簿記試験合格を目指しましょう！</a:t>
            </a:r>
            <a:r>
              <a:rPr kumimoji="1" lang="en-US" altLang="ja-JP"/>
              <a:t/>
            </a:r>
            <a:br>
              <a:rPr kumimoji="1" lang="en-US" altLang="ja-JP"/>
            </a:br>
            <a:r>
              <a:rPr kumimoji="1" lang="ja-JP" altLang="en-US"/>
              <a:t>（共通資格用講座）</a:t>
            </a:r>
            <a:endParaRPr kumimoji="1" lang="ja-JP" altLang="en-US" dirty="0"/>
          </a:p>
        </p:txBody>
      </p:sp>
      <p:sp>
        <p:nvSpPr>
          <p:cNvPr id="5" name="テキスト プレースホルダー 4">
            <a:extLst>
              <a:ext uri="{FF2B5EF4-FFF2-40B4-BE49-F238E27FC236}">
                <a16:creationId xmlns:a16="http://schemas.microsoft.com/office/drawing/2014/main" id="{ACC9BD8A-247D-C2FA-B808-42FD95127DDD}"/>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9FC5F080-9E1C-C230-9D31-4EA0FC4C9A9E}"/>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FFA0C88D-075B-60C9-F0E1-28416F8F39CF}"/>
              </a:ext>
            </a:extLst>
          </p:cNvPr>
          <p:cNvSpPr>
            <a:spLocks noGrp="1"/>
          </p:cNvSpPr>
          <p:nvPr>
            <p:ph type="body" sz="quarter" idx="49"/>
          </p:nvPr>
        </p:nvSpPr>
        <p:spPr/>
        <p:txBody>
          <a:bodyPr/>
          <a:lstStyle/>
          <a:p>
            <a:r>
              <a:rPr kumimoji="1" lang="ja-JP" altLang="en-US" u="sng">
                <a:solidFill>
                  <a:srgbClr val="0000FF"/>
                </a:solidFill>
              </a:rPr>
              <a:t>予備校講師直伝の日商簿記２級模擬試験実戦答練</a:t>
            </a:r>
          </a:p>
        </p:txBody>
      </p:sp>
      <p:sp>
        <p:nvSpPr>
          <p:cNvPr id="8" name="テキスト プレースホルダー 7">
            <a:extLst>
              <a:ext uri="{FF2B5EF4-FFF2-40B4-BE49-F238E27FC236}">
                <a16:creationId xmlns:a16="http://schemas.microsoft.com/office/drawing/2014/main" id="{7FFE616F-0B90-0ED7-9DFE-17750E42B3C5}"/>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A6A08BDD-04AA-6D93-A2E0-07BE7C485538}"/>
              </a:ext>
            </a:extLst>
          </p:cNvPr>
          <p:cNvSpPr>
            <a:spLocks noGrp="1"/>
          </p:cNvSpPr>
          <p:nvPr>
            <p:ph type="body" sz="quarter" idx="51"/>
          </p:nvPr>
        </p:nvSpPr>
        <p:spPr/>
        <p:txBody>
          <a:bodyPr/>
          <a:lstStyle/>
          <a:p>
            <a:r>
              <a:rPr kumimoji="1" lang="en-US" altLang="ja-JP"/>
              <a:t>16.2</a:t>
            </a:r>
            <a:endParaRPr kumimoji="1" lang="ja-JP" altLang="en-US"/>
          </a:p>
        </p:txBody>
      </p:sp>
      <p:sp>
        <p:nvSpPr>
          <p:cNvPr id="10" name="テキスト プレースホルダー 9">
            <a:extLst>
              <a:ext uri="{FF2B5EF4-FFF2-40B4-BE49-F238E27FC236}">
                <a16:creationId xmlns:a16="http://schemas.microsoft.com/office/drawing/2014/main" id="{611F9EF9-A0B6-6730-093F-FF188D9100C5}"/>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89EA8DD4-32A0-E09E-5AFD-C7005ABFCFB3}"/>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9C0C014-0E46-A0AD-EDD8-BC14F0B809BC}"/>
              </a:ext>
            </a:extLst>
          </p:cNvPr>
          <p:cNvSpPr/>
          <p:nvPr/>
        </p:nvSpPr>
        <p:spPr>
          <a:xfrm>
            <a:off x="1342841" y="2986875"/>
            <a:ext cx="3048000" cy="191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7932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A9951A8-64A2-CECA-1AD0-6DA868699560}"/>
              </a:ext>
            </a:extLst>
          </p:cNvPr>
          <p:cNvSpPr>
            <a:spLocks noGrp="1"/>
          </p:cNvSpPr>
          <p:nvPr>
            <p:ph type="sldNum" idx="10"/>
          </p:nvPr>
        </p:nvSpPr>
        <p:spPr/>
        <p:txBody>
          <a:bodyPr/>
          <a:lstStyle/>
          <a:p>
            <a:fld id="{00000000-1234-1234-1234-123412341234}" type="slidenum">
              <a:rPr lang="en" smtClean="0"/>
              <a:pPr/>
              <a:t>41</a:t>
            </a:fld>
            <a:endParaRPr lang="en"/>
          </a:p>
        </p:txBody>
      </p:sp>
      <p:sp>
        <p:nvSpPr>
          <p:cNvPr id="4" name="タイトル 3">
            <a:extLst>
              <a:ext uri="{FF2B5EF4-FFF2-40B4-BE49-F238E27FC236}">
                <a16:creationId xmlns:a16="http://schemas.microsoft.com/office/drawing/2014/main" id="{250A5E19-488F-0E36-DF97-396B7C1DC06B}"/>
              </a:ext>
            </a:extLst>
          </p:cNvPr>
          <p:cNvSpPr>
            <a:spLocks noGrp="1"/>
          </p:cNvSpPr>
          <p:nvPr>
            <p:ph type="title"/>
          </p:nvPr>
        </p:nvSpPr>
        <p:spPr/>
        <p:txBody>
          <a:bodyPr/>
          <a:lstStyle/>
          <a:p>
            <a:r>
              <a:rPr kumimoji="1" lang="en-US" altLang="ja-JP" smtClean="0"/>
              <a:t>TOEIC</a:t>
            </a:r>
            <a:r>
              <a:rPr kumimoji="1" lang="ja-JP" altLang="en-US" smtClean="0"/>
              <a:t>スコアアップを</a:t>
            </a:r>
            <a:r>
              <a:rPr kumimoji="1" lang="ja-JP" altLang="en-US"/>
              <a:t>目指しましょう！</a:t>
            </a:r>
            <a:r>
              <a:rPr kumimoji="1" lang="en-US" altLang="ja-JP"/>
              <a:t/>
            </a:r>
            <a:br>
              <a:rPr kumimoji="1" lang="en-US" altLang="ja-JP"/>
            </a:br>
            <a:r>
              <a:rPr kumimoji="1" lang="ja-JP" altLang="en-US"/>
              <a:t>（共通資格用講座）</a:t>
            </a:r>
            <a:endParaRPr kumimoji="1" lang="ja-JP" altLang="en-US" dirty="0"/>
          </a:p>
        </p:txBody>
      </p:sp>
      <p:sp>
        <p:nvSpPr>
          <p:cNvPr id="5" name="テキスト プレースホルダー 4">
            <a:extLst>
              <a:ext uri="{FF2B5EF4-FFF2-40B4-BE49-F238E27FC236}">
                <a16:creationId xmlns:a16="http://schemas.microsoft.com/office/drawing/2014/main" id="{D14BA315-64B8-B344-C9AA-810F02D47525}"/>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87B3B969-753C-0B00-8E72-CC55CDDFDF96}"/>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DEC6716E-B60D-73F0-5AA9-DC43C6318110}"/>
              </a:ext>
            </a:extLst>
          </p:cNvPr>
          <p:cNvSpPr>
            <a:spLocks noGrp="1"/>
          </p:cNvSpPr>
          <p:nvPr>
            <p:ph type="body" sz="quarter" idx="49"/>
          </p:nvPr>
        </p:nvSpPr>
        <p:spPr/>
        <p:txBody>
          <a:bodyPr/>
          <a:lstStyle/>
          <a:p>
            <a:r>
              <a:rPr kumimoji="1" lang="en-US" altLang="ja-JP" u="sng">
                <a:solidFill>
                  <a:srgbClr val="0000FF"/>
                </a:solidFill>
              </a:rPr>
              <a:t>TOEIC L&amp;R</a:t>
            </a:r>
            <a:r>
              <a:rPr kumimoji="1" lang="ja-JP" altLang="en-US" u="sng">
                <a:solidFill>
                  <a:srgbClr val="0000FF"/>
                </a:solidFill>
              </a:rPr>
              <a:t>テスト・リスニング絶対攻略！</a:t>
            </a:r>
            <a:r>
              <a:rPr kumimoji="1" lang="en-US" altLang="ja-JP" u="sng">
                <a:solidFill>
                  <a:srgbClr val="0000FF"/>
                </a:solidFill>
              </a:rPr>
              <a:t>3</a:t>
            </a:r>
            <a:r>
              <a:rPr kumimoji="1" lang="ja-JP" altLang="en-US" u="sng">
                <a:solidFill>
                  <a:srgbClr val="0000FF"/>
                </a:solidFill>
              </a:rPr>
              <a:t>ヶ月で英語耳を作るタニケイ式シャドーイング</a:t>
            </a:r>
          </a:p>
        </p:txBody>
      </p:sp>
      <p:sp>
        <p:nvSpPr>
          <p:cNvPr id="8" name="テキスト プレースホルダー 7">
            <a:extLst>
              <a:ext uri="{FF2B5EF4-FFF2-40B4-BE49-F238E27FC236}">
                <a16:creationId xmlns:a16="http://schemas.microsoft.com/office/drawing/2014/main" id="{C7A63365-9125-AD0D-C4EF-5C266A5752CB}"/>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B2572360-51C6-DF8C-A49D-50FA2EA6B4EE}"/>
              </a:ext>
            </a:extLst>
          </p:cNvPr>
          <p:cNvSpPr>
            <a:spLocks noGrp="1"/>
          </p:cNvSpPr>
          <p:nvPr>
            <p:ph type="body" sz="quarter" idx="51"/>
          </p:nvPr>
        </p:nvSpPr>
        <p:spPr/>
        <p:txBody>
          <a:bodyPr/>
          <a:lstStyle/>
          <a:p>
            <a:r>
              <a:rPr kumimoji="1" lang="en-US" altLang="ja-JP"/>
              <a:t>5.3</a:t>
            </a:r>
            <a:endParaRPr kumimoji="1" lang="ja-JP" altLang="en-US"/>
          </a:p>
        </p:txBody>
      </p:sp>
      <p:sp>
        <p:nvSpPr>
          <p:cNvPr id="10" name="テキスト プレースホルダー 9">
            <a:extLst>
              <a:ext uri="{FF2B5EF4-FFF2-40B4-BE49-F238E27FC236}">
                <a16:creationId xmlns:a16="http://schemas.microsoft.com/office/drawing/2014/main" id="{83CB5150-D213-EB1B-DDB9-CB069D1A383E}"/>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B803486D-E6C1-AF17-2DDD-836EBFDE3FC0}"/>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5A04B90D-3C54-12E3-5F6B-858B718020F0}"/>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63895400-C718-39E5-3C5A-12332952D634}"/>
              </a:ext>
            </a:extLst>
          </p:cNvPr>
          <p:cNvSpPr>
            <a:spLocks noGrp="1"/>
          </p:cNvSpPr>
          <p:nvPr>
            <p:ph type="body" sz="quarter" idx="55"/>
          </p:nvPr>
        </p:nvSpPr>
        <p:spPr/>
        <p:txBody>
          <a:bodyPr/>
          <a:lstStyle/>
          <a:p>
            <a:r>
              <a:rPr kumimoji="1" lang="en-US" altLang="ja-JP" u="sng">
                <a:solidFill>
                  <a:srgbClr val="0000FF"/>
                </a:solidFill>
              </a:rPr>
              <a:t>【600</a:t>
            </a:r>
            <a:r>
              <a:rPr kumimoji="1" lang="ja-JP" altLang="en-US" u="sng">
                <a:solidFill>
                  <a:srgbClr val="0000FF"/>
                </a:solidFill>
              </a:rPr>
              <a:t>点から</a:t>
            </a:r>
            <a:r>
              <a:rPr kumimoji="1" lang="en-US" altLang="ja-JP" u="sng">
                <a:solidFill>
                  <a:srgbClr val="0000FF"/>
                </a:solidFill>
              </a:rPr>
              <a:t>】 TOEIC</a:t>
            </a:r>
            <a:r>
              <a:rPr kumimoji="1" lang="ja-JP" altLang="en-US" u="sng">
                <a:solidFill>
                  <a:srgbClr val="0000FF"/>
                </a:solidFill>
              </a:rPr>
              <a:t>リーディング </a:t>
            </a:r>
            <a:r>
              <a:rPr kumimoji="1" lang="en-US" altLang="ja-JP" u="sng">
                <a:solidFill>
                  <a:srgbClr val="0000FF"/>
                </a:solidFill>
              </a:rPr>
              <a:t>Part5&amp;6&amp;7 </a:t>
            </a:r>
            <a:r>
              <a:rPr kumimoji="1" lang="ja-JP" altLang="en-US" u="sng">
                <a:solidFill>
                  <a:srgbClr val="0000FF"/>
                </a:solidFill>
              </a:rPr>
              <a:t>オールインワン・パッケージ</a:t>
            </a:r>
            <a:r>
              <a:rPr kumimoji="1" lang="en-US" altLang="ja-JP" u="sng">
                <a:solidFill>
                  <a:srgbClr val="0000FF"/>
                </a:solidFill>
              </a:rPr>
              <a:t>【800</a:t>
            </a:r>
            <a:r>
              <a:rPr kumimoji="1" lang="ja-JP" altLang="en-US" u="sng">
                <a:solidFill>
                  <a:srgbClr val="0000FF"/>
                </a:solidFill>
              </a:rPr>
              <a:t>点へ</a:t>
            </a:r>
            <a:r>
              <a:rPr kumimoji="1" lang="en-US" altLang="ja-JP" u="sng">
                <a:solidFill>
                  <a:srgbClr val="0000FF"/>
                </a:solidFill>
              </a:rPr>
              <a:t>】</a:t>
            </a:r>
            <a:endParaRPr kumimoji="1" lang="ja-JP" altLang="en-US" u="sng">
              <a:solidFill>
                <a:srgbClr val="0000FF"/>
              </a:solidFill>
            </a:endParaRPr>
          </a:p>
        </p:txBody>
      </p:sp>
      <p:sp>
        <p:nvSpPr>
          <p:cNvPr id="14" name="テキスト プレースホルダー 13">
            <a:extLst>
              <a:ext uri="{FF2B5EF4-FFF2-40B4-BE49-F238E27FC236}">
                <a16:creationId xmlns:a16="http://schemas.microsoft.com/office/drawing/2014/main" id="{7BBFD23B-D930-C11A-A54C-1D0089C2A308}"/>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6D3C3357-0517-1173-7045-CDF9C2B922F4}"/>
              </a:ext>
            </a:extLst>
          </p:cNvPr>
          <p:cNvSpPr>
            <a:spLocks noGrp="1"/>
          </p:cNvSpPr>
          <p:nvPr>
            <p:ph type="body" sz="quarter" idx="57"/>
          </p:nvPr>
        </p:nvSpPr>
        <p:spPr/>
        <p:txBody>
          <a:bodyPr/>
          <a:lstStyle/>
          <a:p>
            <a:r>
              <a:rPr kumimoji="1" lang="en-US" altLang="ja-JP"/>
              <a:t>6.3</a:t>
            </a:r>
            <a:endParaRPr kumimoji="1" lang="ja-JP" altLang="en-US"/>
          </a:p>
        </p:txBody>
      </p:sp>
      <p:sp>
        <p:nvSpPr>
          <p:cNvPr id="16" name="テキスト プレースホルダー 15">
            <a:extLst>
              <a:ext uri="{FF2B5EF4-FFF2-40B4-BE49-F238E27FC236}">
                <a16:creationId xmlns:a16="http://schemas.microsoft.com/office/drawing/2014/main" id="{FBFB8399-2AF9-C1D6-2FBB-F6E276EF56FD}"/>
              </a:ext>
            </a:extLst>
          </p:cNvPr>
          <p:cNvSpPr>
            <a:spLocks noGrp="1"/>
          </p:cNvSpPr>
          <p:nvPr>
            <p:ph type="body" sz="quarter" idx="58"/>
          </p:nvPr>
        </p:nvSpPr>
        <p:spPr/>
        <p:txBody>
          <a:bodyPr/>
          <a:lstStyle/>
          <a:p>
            <a:endParaRPr kumimoji="1" lang="ja-JP" altLang="en-US"/>
          </a:p>
        </p:txBody>
      </p:sp>
      <p:sp>
        <p:nvSpPr>
          <p:cNvPr id="2" name="正方形/長方形 1">
            <a:extLst>
              <a:ext uri="{FF2B5EF4-FFF2-40B4-BE49-F238E27FC236}">
                <a16:creationId xmlns:a16="http://schemas.microsoft.com/office/drawing/2014/main" id="{C248DC3F-713C-BDDB-9B9B-C879361F3B19}"/>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F39FAC3-BC73-0534-0667-FE7954980B25}"/>
              </a:ext>
            </a:extLst>
          </p:cNvPr>
          <p:cNvSpPr/>
          <p:nvPr/>
        </p:nvSpPr>
        <p:spPr>
          <a:xfrm>
            <a:off x="1342841" y="4451131"/>
            <a:ext cx="3048000" cy="4541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a:extLst>
              <a:ext uri="{FF2B5EF4-FFF2-40B4-BE49-F238E27FC236}">
                <a16:creationId xmlns:a16="http://schemas.microsoft.com/office/drawing/2014/main" id="{7AB4D5C4-0598-50AF-1548-654918217CE1}"/>
              </a:ext>
            </a:extLst>
          </p:cNvPr>
          <p:cNvPicPr>
            <a:picLocks noChangeAspect="1"/>
          </p:cNvPicPr>
          <p:nvPr/>
        </p:nvPicPr>
        <p:blipFill>
          <a:blip r:embed="rId5"/>
          <a:stretch>
            <a:fillRect/>
          </a:stretch>
        </p:blipFill>
        <p:spPr>
          <a:xfrm>
            <a:off x="457638" y="2819262"/>
            <a:ext cx="1222328" cy="664445"/>
          </a:xfrm>
          <a:prstGeom prst="rect">
            <a:avLst/>
          </a:prstGeom>
        </p:spPr>
      </p:pic>
    </p:spTree>
    <p:extLst>
      <p:ext uri="{BB962C8B-B14F-4D97-AF65-F5344CB8AC3E}">
        <p14:creationId xmlns:p14="http://schemas.microsoft.com/office/powerpoint/2010/main" val="4130605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88"/>
          <p:cNvSpPr/>
          <p:nvPr/>
        </p:nvSpPr>
        <p:spPr>
          <a:xfrm rot="-5400000">
            <a:off x="5840490" y="1839989"/>
            <a:ext cx="2635096" cy="3971925"/>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82" name="Google Shape;82;p88"/>
          <p:cNvSpPr/>
          <p:nvPr/>
        </p:nvSpPr>
        <p:spPr>
          <a:xfrm rot="10800000">
            <a:off x="6329362" y="-1"/>
            <a:ext cx="2814633" cy="3177818"/>
          </a:xfrm>
          <a:prstGeom prst="rtTriangle">
            <a:avLst/>
          </a:prstGeom>
          <a:solidFill>
            <a:srgbClr val="A435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sp>
        <p:nvSpPr>
          <p:cNvPr id="83" name="Google Shape;83;p88"/>
          <p:cNvSpPr/>
          <p:nvPr/>
        </p:nvSpPr>
        <p:spPr>
          <a:xfrm rot="5400000">
            <a:off x="436710" y="-436709"/>
            <a:ext cx="1721644" cy="2595063"/>
          </a:xfrm>
          <a:prstGeom prst="rtTriangle">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Meiryo UI" panose="020B0604030504040204" pitchFamily="50" charset="-128"/>
              <a:ea typeface="Meiryo UI" panose="020B0604030504040204" pitchFamily="50" charset="-128"/>
              <a:sym typeface="Arial"/>
            </a:endParaRPr>
          </a:p>
        </p:txBody>
      </p:sp>
      <p:pic>
        <p:nvPicPr>
          <p:cNvPr id="84" name="Google Shape;84;p88"/>
          <p:cNvPicPr preferRelativeResize="0"/>
          <p:nvPr/>
        </p:nvPicPr>
        <p:blipFill rotWithShape="1">
          <a:blip r:embed="rId3">
            <a:alphaModFix/>
          </a:blip>
          <a:srcRect/>
          <a:stretch/>
        </p:blipFill>
        <p:spPr>
          <a:xfrm>
            <a:off x="6421095" y="4379119"/>
            <a:ext cx="2697817" cy="7643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96C44401-BC28-352B-2A07-D0551DEBBDF6}"/>
              </a:ext>
            </a:extLst>
          </p:cNvPr>
          <p:cNvSpPr>
            <a:spLocks noGrp="1"/>
          </p:cNvSpPr>
          <p:nvPr>
            <p:ph type="sldNum" idx="10"/>
          </p:nvPr>
        </p:nvSpPr>
        <p:spPr/>
        <p:txBody>
          <a:bodyPr/>
          <a:lstStyle/>
          <a:p>
            <a:fld id="{00000000-1234-1234-1234-123412341234}" type="slidenum">
              <a:rPr lang="en" smtClean="0"/>
              <a:pPr/>
              <a:t>5</a:t>
            </a:fld>
            <a:endParaRPr lang="en"/>
          </a:p>
        </p:txBody>
      </p:sp>
      <p:sp>
        <p:nvSpPr>
          <p:cNvPr id="4" name="タイトル 3">
            <a:extLst>
              <a:ext uri="{FF2B5EF4-FFF2-40B4-BE49-F238E27FC236}">
                <a16:creationId xmlns:a16="http://schemas.microsoft.com/office/drawing/2014/main" id="{D7F9DD7A-A616-15FA-32F7-85F7FA0FE925}"/>
              </a:ext>
            </a:extLst>
          </p:cNvPr>
          <p:cNvSpPr>
            <a:spLocks noGrp="1"/>
          </p:cNvSpPr>
          <p:nvPr>
            <p:ph type="title"/>
          </p:nvPr>
        </p:nvSpPr>
        <p:spPr/>
        <p:txBody>
          <a:bodyPr/>
          <a:lstStyle/>
          <a:p>
            <a:r>
              <a:rPr kumimoji="1" lang="ja-JP" altLang="en-US" dirty="0"/>
              <a:t>②新商品・新サービス開発コース（法人様向け）</a:t>
            </a:r>
          </a:p>
        </p:txBody>
      </p:sp>
      <p:sp>
        <p:nvSpPr>
          <p:cNvPr id="5" name="テキスト プレースホルダー 4">
            <a:extLst>
              <a:ext uri="{FF2B5EF4-FFF2-40B4-BE49-F238E27FC236}">
                <a16:creationId xmlns:a16="http://schemas.microsoft.com/office/drawing/2014/main" id="{15600951-1667-EABB-6BC0-6CAF3774C986}"/>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870FCDCF-24E2-C2B1-28D5-B01D714CCEBB}"/>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18D8A70D-A802-FF76-3515-8338E36103A3}"/>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実践</a:t>
            </a:r>
            <a:r>
              <a:rPr kumimoji="1" lang="en-US" altLang="ja-JP" u="sng">
                <a:solidFill>
                  <a:srgbClr val="0000FF"/>
                </a:solidFill>
              </a:rPr>
              <a:t>】</a:t>
            </a:r>
            <a:r>
              <a:rPr kumimoji="1" lang="ja-JP" altLang="en-US" u="sng">
                <a:solidFill>
                  <a:srgbClr val="0000FF"/>
                </a:solidFill>
              </a:rPr>
              <a:t>今日から使えるデザイン思考 </a:t>
            </a:r>
            <a:r>
              <a:rPr kumimoji="1" lang="en-US" altLang="ja-JP" u="sng">
                <a:solidFill>
                  <a:srgbClr val="0000FF"/>
                </a:solidFill>
              </a:rPr>
              <a:t>~</a:t>
            </a:r>
            <a:r>
              <a:rPr kumimoji="1" lang="ja-JP" altLang="en-US" u="sng">
                <a:solidFill>
                  <a:srgbClr val="0000FF"/>
                </a:solidFill>
              </a:rPr>
              <a:t>クリエイティブに問題解決をしたいすべての人へ</a:t>
            </a:r>
            <a:r>
              <a:rPr kumimoji="1" lang="en-US" altLang="ja-JP" u="sng">
                <a:solidFill>
                  <a:srgbClr val="0000FF"/>
                </a:solidFill>
              </a:rPr>
              <a:t>~</a:t>
            </a:r>
            <a:endParaRPr kumimoji="1" lang="ja-JP" altLang="en-US" u="sng">
              <a:solidFill>
                <a:srgbClr val="0000FF"/>
              </a:solidFill>
            </a:endParaRPr>
          </a:p>
        </p:txBody>
      </p:sp>
      <p:sp>
        <p:nvSpPr>
          <p:cNvPr id="8" name="テキスト プレースホルダー 7">
            <a:extLst>
              <a:ext uri="{FF2B5EF4-FFF2-40B4-BE49-F238E27FC236}">
                <a16:creationId xmlns:a16="http://schemas.microsoft.com/office/drawing/2014/main" id="{6D0C143B-B209-D197-2229-8EE3C89F9BEB}"/>
              </a:ext>
            </a:extLst>
          </p:cNvPr>
          <p:cNvSpPr>
            <a:spLocks noGrp="1"/>
          </p:cNvSpPr>
          <p:nvPr>
            <p:ph type="body" sz="quarter" idx="50"/>
          </p:nvPr>
        </p:nvSpPr>
        <p:spPr/>
        <p:txBody>
          <a:bodyPr/>
          <a:lstStyle/>
          <a:p>
            <a:r>
              <a:rPr kumimoji="1" lang="ja-JP" altLang="en-US"/>
              <a:t> </a:t>
            </a:r>
          </a:p>
        </p:txBody>
      </p:sp>
      <p:sp>
        <p:nvSpPr>
          <p:cNvPr id="9" name="テキスト プレースホルダー 8">
            <a:extLst>
              <a:ext uri="{FF2B5EF4-FFF2-40B4-BE49-F238E27FC236}">
                <a16:creationId xmlns:a16="http://schemas.microsoft.com/office/drawing/2014/main" id="{0F5F0F4C-2FF3-1A25-F947-74FA13A1AD09}"/>
              </a:ext>
            </a:extLst>
          </p:cNvPr>
          <p:cNvSpPr>
            <a:spLocks noGrp="1"/>
          </p:cNvSpPr>
          <p:nvPr>
            <p:ph type="body" sz="quarter" idx="51"/>
          </p:nvPr>
        </p:nvSpPr>
        <p:spPr/>
        <p:txBody>
          <a:bodyPr/>
          <a:lstStyle/>
          <a:p>
            <a:r>
              <a:rPr kumimoji="1" lang="en-US" altLang="ja-JP"/>
              <a:t>2.4</a:t>
            </a:r>
            <a:endParaRPr kumimoji="1" lang="ja-JP" altLang="en-US"/>
          </a:p>
        </p:txBody>
      </p:sp>
      <p:sp>
        <p:nvSpPr>
          <p:cNvPr id="10" name="テキスト プレースホルダー 9">
            <a:extLst>
              <a:ext uri="{FF2B5EF4-FFF2-40B4-BE49-F238E27FC236}">
                <a16:creationId xmlns:a16="http://schemas.microsoft.com/office/drawing/2014/main" id="{AF6CA052-294E-EFC4-BFE8-73A49444AA32}"/>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2962E19C-73DB-BE40-5BA6-D6C7B9D67C45}"/>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D33F095C-5FB3-9159-4825-D2C6B28593E0}"/>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88544446-3771-89CD-ED4F-F1590A0F6FF7}"/>
              </a:ext>
            </a:extLst>
          </p:cNvPr>
          <p:cNvSpPr>
            <a:spLocks noGrp="1"/>
          </p:cNvSpPr>
          <p:nvPr>
            <p:ph type="body" sz="quarter" idx="55"/>
          </p:nvPr>
        </p:nvSpPr>
        <p:spPr/>
        <p:txBody>
          <a:bodyPr/>
          <a:lstStyle/>
          <a:p>
            <a:r>
              <a:rPr kumimoji="1" lang="ja-JP" altLang="en-US" u="sng">
                <a:solidFill>
                  <a:srgbClr val="0000FF"/>
                </a:solidFill>
              </a:rPr>
              <a:t>手を動かして考える！</a:t>
            </a:r>
            <a:r>
              <a:rPr kumimoji="1" lang="en-US" altLang="ja-JP" u="sng">
                <a:solidFill>
                  <a:srgbClr val="0000FF"/>
                </a:solidFill>
              </a:rPr>
              <a:t>DX</a:t>
            </a:r>
            <a:r>
              <a:rPr kumimoji="1" lang="ja-JP" altLang="en-US" u="sng">
                <a:solidFill>
                  <a:srgbClr val="0000FF"/>
                </a:solidFill>
              </a:rPr>
              <a:t>戦略とビジネスモデル（プロダクト革新編）</a:t>
            </a:r>
          </a:p>
        </p:txBody>
      </p:sp>
      <p:sp>
        <p:nvSpPr>
          <p:cNvPr id="14" name="テキスト プレースホルダー 13">
            <a:extLst>
              <a:ext uri="{FF2B5EF4-FFF2-40B4-BE49-F238E27FC236}">
                <a16:creationId xmlns:a16="http://schemas.microsoft.com/office/drawing/2014/main" id="{1C4A7C10-BB52-6AF6-4D4D-E8ECFFC7E76B}"/>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76729905-2BC1-6B58-9FA6-D60CFAEDAA0E}"/>
              </a:ext>
            </a:extLst>
          </p:cNvPr>
          <p:cNvSpPr>
            <a:spLocks noGrp="1"/>
          </p:cNvSpPr>
          <p:nvPr>
            <p:ph type="body" sz="quarter" idx="57"/>
          </p:nvPr>
        </p:nvSpPr>
        <p:spPr/>
        <p:txBody>
          <a:bodyPr/>
          <a:lstStyle/>
          <a:p>
            <a:r>
              <a:rPr kumimoji="1" lang="en-US" altLang="ja-JP"/>
              <a:t>5.1</a:t>
            </a:r>
            <a:endParaRPr kumimoji="1" lang="ja-JP" altLang="en-US"/>
          </a:p>
        </p:txBody>
      </p:sp>
      <p:sp>
        <p:nvSpPr>
          <p:cNvPr id="16" name="テキスト プレースホルダー 15">
            <a:extLst>
              <a:ext uri="{FF2B5EF4-FFF2-40B4-BE49-F238E27FC236}">
                <a16:creationId xmlns:a16="http://schemas.microsoft.com/office/drawing/2014/main" id="{5AB58F7E-0BCE-7372-F6AC-D9D26FCD6D15}"/>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A2A29962-5FB6-942A-BEB1-7BE9BD9643DC}"/>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6CA8E860-CCDB-CFBF-3A54-5D371282600E}"/>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0374005F-8C38-B538-8211-4AB8B22AB848}"/>
              </a:ext>
            </a:extLst>
          </p:cNvPr>
          <p:cNvSpPr>
            <a:spLocks noGrp="1"/>
          </p:cNvSpPr>
          <p:nvPr>
            <p:ph type="body" sz="quarter" idx="61"/>
          </p:nvPr>
        </p:nvSpPr>
        <p:spPr/>
        <p:txBody>
          <a:bodyPr/>
          <a:lstStyle/>
          <a:p>
            <a:r>
              <a:rPr kumimoji="1" lang="ja-JP" altLang="en-US" u="sng">
                <a:solidFill>
                  <a:srgbClr val="0000FF"/>
                </a:solidFill>
              </a:rPr>
              <a:t>創造性をビジネスに活かせる！新規事業＆</a:t>
            </a:r>
            <a:r>
              <a:rPr kumimoji="1" lang="en-US" altLang="ja-JP" u="sng">
                <a:solidFill>
                  <a:srgbClr val="0000FF"/>
                </a:solidFill>
              </a:rPr>
              <a:t>DX</a:t>
            </a:r>
            <a:r>
              <a:rPr kumimoji="1" lang="ja-JP" altLang="en-US" u="sng">
                <a:solidFill>
                  <a:srgbClr val="0000FF"/>
                </a:solidFill>
              </a:rPr>
              <a:t>人材の為のクリエイティブマネジメント（アート思考</a:t>
            </a:r>
            <a:r>
              <a:rPr kumimoji="1" lang="en-US" altLang="ja-JP" u="sng">
                <a:solidFill>
                  <a:srgbClr val="0000FF"/>
                </a:solidFill>
              </a:rPr>
              <a:t>×</a:t>
            </a:r>
            <a:r>
              <a:rPr kumimoji="1" lang="ja-JP" altLang="en-US" u="sng">
                <a:solidFill>
                  <a:srgbClr val="0000FF"/>
                </a:solidFill>
              </a:rPr>
              <a:t>デザイン思考）実践編</a:t>
            </a:r>
          </a:p>
        </p:txBody>
      </p:sp>
      <p:sp>
        <p:nvSpPr>
          <p:cNvPr id="20" name="テキスト プレースホルダー 19">
            <a:extLst>
              <a:ext uri="{FF2B5EF4-FFF2-40B4-BE49-F238E27FC236}">
                <a16:creationId xmlns:a16="http://schemas.microsoft.com/office/drawing/2014/main" id="{9F5382E5-1571-27FE-8F11-19608FF9A574}"/>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BE47A9F2-4EB0-F8F1-6C43-D20173087D00}"/>
              </a:ext>
            </a:extLst>
          </p:cNvPr>
          <p:cNvSpPr>
            <a:spLocks noGrp="1"/>
          </p:cNvSpPr>
          <p:nvPr>
            <p:ph type="body" sz="quarter" idx="63"/>
          </p:nvPr>
        </p:nvSpPr>
        <p:spPr/>
        <p:txBody>
          <a:bodyPr/>
          <a:lstStyle/>
          <a:p>
            <a:r>
              <a:rPr kumimoji="1" lang="en-US" altLang="ja-JP"/>
              <a:t>2.8</a:t>
            </a:r>
            <a:endParaRPr kumimoji="1" lang="ja-JP" altLang="en-US"/>
          </a:p>
        </p:txBody>
      </p:sp>
      <p:sp>
        <p:nvSpPr>
          <p:cNvPr id="22" name="テキスト プレースホルダー 21">
            <a:extLst>
              <a:ext uri="{FF2B5EF4-FFF2-40B4-BE49-F238E27FC236}">
                <a16:creationId xmlns:a16="http://schemas.microsoft.com/office/drawing/2014/main" id="{B61130F7-DBA7-375D-EA43-B3F8B4CE8D27}"/>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41A27489-8453-C93F-9C62-FFC99835EE46}"/>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7F7FF5E1-A0DC-2371-2113-22F2B98BCC70}"/>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E386B628-6FC4-A3EB-6168-0E4DF50472A3}"/>
              </a:ext>
            </a:extLst>
          </p:cNvPr>
          <p:cNvSpPr>
            <a:spLocks noGrp="1"/>
          </p:cNvSpPr>
          <p:nvPr>
            <p:ph type="body" sz="quarter" idx="67"/>
          </p:nvPr>
        </p:nvSpPr>
        <p:spPr/>
        <p:txBody>
          <a:bodyPr/>
          <a:lstStyle/>
          <a:p>
            <a:r>
              <a:rPr kumimoji="1" lang="ja-JP" altLang="en-US" u="sng">
                <a:solidFill>
                  <a:srgbClr val="0000FF"/>
                </a:solidFill>
              </a:rPr>
              <a:t>マーケティングの考え方－</a:t>
            </a:r>
            <a:r>
              <a:rPr kumimoji="1" lang="en-US" altLang="ja-JP" u="sng">
                <a:solidFill>
                  <a:srgbClr val="0000FF"/>
                </a:solidFill>
              </a:rPr>
              <a:t>【</a:t>
            </a:r>
            <a:r>
              <a:rPr kumimoji="1" lang="ja-JP" altLang="en-US" u="sng">
                <a:solidFill>
                  <a:srgbClr val="0000FF"/>
                </a:solidFill>
              </a:rPr>
              <a:t>ビジネスパーソンの基礎教養</a:t>
            </a:r>
            <a:r>
              <a:rPr kumimoji="1" lang="en-US" altLang="ja-JP" u="sng">
                <a:solidFill>
                  <a:srgbClr val="0000FF"/>
                </a:solidFill>
              </a:rPr>
              <a:t>】</a:t>
            </a:r>
            <a:r>
              <a:rPr kumimoji="1" lang="ja-JP" altLang="en-US" u="sng">
                <a:solidFill>
                  <a:srgbClr val="0000FF"/>
                </a:solidFill>
              </a:rPr>
              <a:t>非マーケティング部門の方のためのマーケティングの教科書</a:t>
            </a:r>
          </a:p>
        </p:txBody>
      </p:sp>
      <p:sp>
        <p:nvSpPr>
          <p:cNvPr id="26" name="テキスト プレースホルダー 25">
            <a:extLst>
              <a:ext uri="{FF2B5EF4-FFF2-40B4-BE49-F238E27FC236}">
                <a16:creationId xmlns:a16="http://schemas.microsoft.com/office/drawing/2014/main" id="{586A2B75-B440-D48A-0554-F726917C2F54}"/>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F251120D-71C1-C011-D093-37AAF6C8FA7A}"/>
              </a:ext>
            </a:extLst>
          </p:cNvPr>
          <p:cNvSpPr>
            <a:spLocks noGrp="1"/>
          </p:cNvSpPr>
          <p:nvPr>
            <p:ph type="body" sz="quarter" idx="69"/>
          </p:nvPr>
        </p:nvSpPr>
        <p:spPr/>
        <p:txBody>
          <a:bodyPr/>
          <a:lstStyle/>
          <a:p>
            <a:r>
              <a:rPr kumimoji="1" lang="en-US" altLang="ja-JP"/>
              <a:t>4.2</a:t>
            </a:r>
            <a:endParaRPr kumimoji="1" lang="ja-JP" altLang="en-US"/>
          </a:p>
        </p:txBody>
      </p:sp>
      <p:sp>
        <p:nvSpPr>
          <p:cNvPr id="28" name="テキスト プレースホルダー 27">
            <a:extLst>
              <a:ext uri="{FF2B5EF4-FFF2-40B4-BE49-F238E27FC236}">
                <a16:creationId xmlns:a16="http://schemas.microsoft.com/office/drawing/2014/main" id="{597D5F90-6E63-5D61-A735-0045352C9275}"/>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2F32ED8D-F2C3-333E-F483-848C14441C33}"/>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F8FA5D3F-B229-2AFE-C8B3-4FAA467E8E5B}"/>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92AC5D38-D066-2EE2-3F5D-E064A75D9F41}"/>
              </a:ext>
            </a:extLst>
          </p:cNvPr>
          <p:cNvSpPr>
            <a:spLocks noGrp="1"/>
          </p:cNvSpPr>
          <p:nvPr>
            <p:ph type="body" sz="quarter" idx="73"/>
          </p:nvPr>
        </p:nvSpPr>
        <p:spPr/>
        <p:txBody>
          <a:bodyPr/>
          <a:lstStyle/>
          <a:p>
            <a:r>
              <a:rPr kumimoji="1" lang="ja-JP" altLang="en-US" u="sng">
                <a:solidFill>
                  <a:srgbClr val="0000FF"/>
                </a:solidFill>
              </a:rPr>
              <a:t>はじめてのマーケティング ～豊富な事例をベースに理論の全体像を理解しよう！</a:t>
            </a:r>
            <a:r>
              <a:rPr kumimoji="1" lang="en-US" altLang="ja-JP" u="sng">
                <a:solidFill>
                  <a:srgbClr val="0000FF"/>
                </a:solidFill>
              </a:rPr>
              <a:t>3</a:t>
            </a:r>
            <a:r>
              <a:rPr kumimoji="1" lang="ja-JP" altLang="en-US" u="sng">
                <a:solidFill>
                  <a:srgbClr val="0000FF"/>
                </a:solidFill>
              </a:rPr>
              <a:t>時間半であなたもマーケター脳になれる</a:t>
            </a:r>
          </a:p>
        </p:txBody>
      </p:sp>
      <p:sp>
        <p:nvSpPr>
          <p:cNvPr id="32" name="テキスト プレースホルダー 31">
            <a:extLst>
              <a:ext uri="{FF2B5EF4-FFF2-40B4-BE49-F238E27FC236}">
                <a16:creationId xmlns:a16="http://schemas.microsoft.com/office/drawing/2014/main" id="{0616A7A8-A78A-1078-83C6-37AA6511B56F}"/>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22D29AA2-1935-9B0C-F02F-D6D35415D12F}"/>
              </a:ext>
            </a:extLst>
          </p:cNvPr>
          <p:cNvSpPr>
            <a:spLocks noGrp="1"/>
          </p:cNvSpPr>
          <p:nvPr>
            <p:ph type="body" sz="quarter" idx="75"/>
          </p:nvPr>
        </p:nvSpPr>
        <p:spPr/>
        <p:txBody>
          <a:bodyPr/>
          <a:lstStyle/>
          <a:p>
            <a:r>
              <a:rPr kumimoji="1" lang="en-US" altLang="ja-JP"/>
              <a:t>3.5</a:t>
            </a:r>
            <a:endParaRPr kumimoji="1" lang="ja-JP" altLang="en-US"/>
          </a:p>
        </p:txBody>
      </p:sp>
      <p:sp>
        <p:nvSpPr>
          <p:cNvPr id="34" name="テキスト プレースホルダー 33">
            <a:extLst>
              <a:ext uri="{FF2B5EF4-FFF2-40B4-BE49-F238E27FC236}">
                <a16:creationId xmlns:a16="http://schemas.microsoft.com/office/drawing/2014/main" id="{4FD77AC8-74BB-D66E-433A-489A27EDD86F}"/>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B6254C5F-121C-3739-B426-E2CA20A92FA5}"/>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80E224AF-1F0C-21FC-31BB-ABAAF0F93566}"/>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1FFB0F12-DF13-AA46-C38E-1427E334ABF5}"/>
              </a:ext>
            </a:extLst>
          </p:cNvPr>
          <p:cNvSpPr>
            <a:spLocks noGrp="1"/>
          </p:cNvSpPr>
          <p:nvPr>
            <p:ph type="body" sz="quarter" idx="79"/>
          </p:nvPr>
        </p:nvSpPr>
        <p:spPr/>
        <p:txBody>
          <a:bodyPr/>
          <a:lstStyle/>
          <a:p>
            <a:r>
              <a:rPr kumimoji="1" lang="ja-JP" altLang="en-US" u="sng">
                <a:solidFill>
                  <a:srgbClr val="0000FF"/>
                </a:solidFill>
              </a:rPr>
              <a:t>顧客を知る！マーケティングリサーチの超基本　</a:t>
            </a:r>
            <a:r>
              <a:rPr kumimoji="1" lang="en-US" altLang="ja-JP" u="sng">
                <a:solidFill>
                  <a:srgbClr val="0000FF"/>
                </a:solidFill>
              </a:rPr>
              <a:t>~</a:t>
            </a:r>
            <a:r>
              <a:rPr kumimoji="1" lang="ja-JP" altLang="en-US" u="sng">
                <a:solidFill>
                  <a:srgbClr val="0000FF"/>
                </a:solidFill>
              </a:rPr>
              <a:t>的確な顧客理解にリサーチは不可欠。データ分析と合わせて学ぶべき必須スキル</a:t>
            </a:r>
          </a:p>
        </p:txBody>
      </p:sp>
      <p:sp>
        <p:nvSpPr>
          <p:cNvPr id="38" name="テキスト プレースホルダー 37">
            <a:extLst>
              <a:ext uri="{FF2B5EF4-FFF2-40B4-BE49-F238E27FC236}">
                <a16:creationId xmlns:a16="http://schemas.microsoft.com/office/drawing/2014/main" id="{FCCF288E-3A21-D097-C53C-E8DA7E154CC8}"/>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B76D8CA3-C345-4361-6A57-515357A95F76}"/>
              </a:ext>
            </a:extLst>
          </p:cNvPr>
          <p:cNvSpPr>
            <a:spLocks noGrp="1"/>
          </p:cNvSpPr>
          <p:nvPr>
            <p:ph type="body" sz="quarter" idx="81"/>
          </p:nvPr>
        </p:nvSpPr>
        <p:spPr/>
        <p:txBody>
          <a:bodyPr/>
          <a:lstStyle/>
          <a:p>
            <a:r>
              <a:rPr kumimoji="1" lang="en-US" altLang="ja-JP"/>
              <a:t>4.2</a:t>
            </a:r>
            <a:endParaRPr kumimoji="1" lang="ja-JP" altLang="en-US"/>
          </a:p>
        </p:txBody>
      </p:sp>
      <p:sp>
        <p:nvSpPr>
          <p:cNvPr id="40" name="テキスト プレースホルダー 39">
            <a:extLst>
              <a:ext uri="{FF2B5EF4-FFF2-40B4-BE49-F238E27FC236}">
                <a16:creationId xmlns:a16="http://schemas.microsoft.com/office/drawing/2014/main" id="{0C25CC1A-6421-B1C7-101E-BBDB27943098}"/>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3505484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10C1F26F-A0C7-AF3F-D025-D26AC7520DB7}"/>
              </a:ext>
            </a:extLst>
          </p:cNvPr>
          <p:cNvSpPr>
            <a:spLocks noGrp="1"/>
          </p:cNvSpPr>
          <p:nvPr>
            <p:ph type="sldNum" idx="10"/>
          </p:nvPr>
        </p:nvSpPr>
        <p:spPr/>
        <p:txBody>
          <a:bodyPr/>
          <a:lstStyle/>
          <a:p>
            <a:fld id="{00000000-1234-1234-1234-123412341234}" type="slidenum">
              <a:rPr lang="en" smtClean="0"/>
              <a:pPr/>
              <a:t>6</a:t>
            </a:fld>
            <a:endParaRPr lang="en"/>
          </a:p>
        </p:txBody>
      </p:sp>
      <p:sp>
        <p:nvSpPr>
          <p:cNvPr id="4" name="タイトル 3">
            <a:extLst>
              <a:ext uri="{FF2B5EF4-FFF2-40B4-BE49-F238E27FC236}">
                <a16:creationId xmlns:a16="http://schemas.microsoft.com/office/drawing/2014/main" id="{AAF376C2-CD64-8AE1-D84B-AB8D9AB9F4BD}"/>
              </a:ext>
            </a:extLst>
          </p:cNvPr>
          <p:cNvSpPr>
            <a:spLocks noGrp="1"/>
          </p:cNvSpPr>
          <p:nvPr>
            <p:ph type="title"/>
          </p:nvPr>
        </p:nvSpPr>
        <p:spPr/>
        <p:txBody>
          <a:bodyPr/>
          <a:lstStyle/>
          <a:p>
            <a:r>
              <a:rPr kumimoji="1" lang="ja-JP" altLang="en-US" dirty="0"/>
              <a:t>③集客・売上向上コース（法人様向け）</a:t>
            </a:r>
          </a:p>
        </p:txBody>
      </p:sp>
      <p:sp>
        <p:nvSpPr>
          <p:cNvPr id="5" name="テキスト プレースホルダー 4">
            <a:extLst>
              <a:ext uri="{FF2B5EF4-FFF2-40B4-BE49-F238E27FC236}">
                <a16:creationId xmlns:a16="http://schemas.microsoft.com/office/drawing/2014/main" id="{D144C492-119D-737B-AE25-626760D8E570}"/>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21146A13-8E22-CBEE-6271-08E71AADDF74}"/>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211FD413-CCD8-C1AB-BD8A-7BC183769B7D}"/>
              </a:ext>
            </a:extLst>
          </p:cNvPr>
          <p:cNvSpPr>
            <a:spLocks noGrp="1"/>
          </p:cNvSpPr>
          <p:nvPr>
            <p:ph type="body" sz="quarter" idx="49"/>
          </p:nvPr>
        </p:nvSpPr>
        <p:spPr/>
        <p:txBody>
          <a:bodyPr/>
          <a:lstStyle/>
          <a:p>
            <a:r>
              <a:rPr kumimoji="1" lang="en-US" altLang="ja-JP" u="sng">
                <a:solidFill>
                  <a:srgbClr val="0000FF"/>
                </a:solidFill>
              </a:rPr>
              <a:t>【SEO</a:t>
            </a:r>
            <a:r>
              <a:rPr kumimoji="1" lang="ja-JP" altLang="en-US" u="sng">
                <a:solidFill>
                  <a:srgbClr val="0000FF"/>
                </a:solidFill>
              </a:rPr>
              <a:t>対策 入門講座</a:t>
            </a:r>
            <a:r>
              <a:rPr kumimoji="1" lang="en-US" altLang="ja-JP" u="sng">
                <a:solidFill>
                  <a:srgbClr val="0000FF"/>
                </a:solidFill>
              </a:rPr>
              <a:t>】Google</a:t>
            </a:r>
            <a:r>
              <a:rPr kumimoji="1" lang="ja-JP" altLang="en-US" u="sng">
                <a:solidFill>
                  <a:srgbClr val="0000FF"/>
                </a:solidFill>
              </a:rPr>
              <a:t>検索で</a:t>
            </a:r>
            <a:r>
              <a:rPr kumimoji="1" lang="en-US" altLang="ja-JP" u="sng">
                <a:solidFill>
                  <a:srgbClr val="0000FF"/>
                </a:solidFill>
              </a:rPr>
              <a:t>Web</a:t>
            </a:r>
            <a:r>
              <a:rPr kumimoji="1" lang="ja-JP" altLang="en-US" u="sng">
                <a:solidFill>
                  <a:srgbClr val="0000FF"/>
                </a:solidFill>
              </a:rPr>
              <a:t>サイトを上位表示させるための基礎講座</a:t>
            </a:r>
          </a:p>
        </p:txBody>
      </p:sp>
      <p:sp>
        <p:nvSpPr>
          <p:cNvPr id="8" name="テキスト プレースホルダー 7">
            <a:extLst>
              <a:ext uri="{FF2B5EF4-FFF2-40B4-BE49-F238E27FC236}">
                <a16:creationId xmlns:a16="http://schemas.microsoft.com/office/drawing/2014/main" id="{CD38B9D1-A843-D2F5-908D-7AA9133AEC63}"/>
              </a:ext>
            </a:extLst>
          </p:cNvPr>
          <p:cNvSpPr>
            <a:spLocks noGrp="1"/>
          </p:cNvSpPr>
          <p:nvPr>
            <p:ph type="body" sz="quarter" idx="50"/>
          </p:nvPr>
        </p:nvSpPr>
        <p:spPr/>
        <p:txBody>
          <a:bodyPr/>
          <a:lstStyle/>
          <a:p>
            <a:r>
              <a:rPr kumimoji="1" lang="ja-JP" altLang="en-US"/>
              <a:t> </a:t>
            </a:r>
          </a:p>
        </p:txBody>
      </p:sp>
      <p:sp>
        <p:nvSpPr>
          <p:cNvPr id="9" name="テキスト プレースホルダー 8">
            <a:extLst>
              <a:ext uri="{FF2B5EF4-FFF2-40B4-BE49-F238E27FC236}">
                <a16:creationId xmlns:a16="http://schemas.microsoft.com/office/drawing/2014/main" id="{11EDB5EE-20FD-9517-88C6-3F6BED3373E3}"/>
              </a:ext>
            </a:extLst>
          </p:cNvPr>
          <p:cNvSpPr>
            <a:spLocks noGrp="1"/>
          </p:cNvSpPr>
          <p:nvPr>
            <p:ph type="body" sz="quarter" idx="51"/>
          </p:nvPr>
        </p:nvSpPr>
        <p:spPr/>
        <p:txBody>
          <a:bodyPr/>
          <a:lstStyle/>
          <a:p>
            <a:r>
              <a:rPr kumimoji="1" lang="en-US" altLang="ja-JP"/>
              <a:t>6.2</a:t>
            </a:r>
            <a:endParaRPr kumimoji="1" lang="ja-JP" altLang="en-US"/>
          </a:p>
        </p:txBody>
      </p:sp>
      <p:sp>
        <p:nvSpPr>
          <p:cNvPr id="10" name="テキスト プレースホルダー 9">
            <a:extLst>
              <a:ext uri="{FF2B5EF4-FFF2-40B4-BE49-F238E27FC236}">
                <a16:creationId xmlns:a16="http://schemas.microsoft.com/office/drawing/2014/main" id="{DE4BAFB1-E942-F055-BCF7-BFEF2097AAF8}"/>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C580AA9D-02D5-FAC0-E8EE-677A6D231683}"/>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28A61F4B-DC54-C1FB-55A8-A26EC572ECEC}"/>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AA8773ED-8E6B-7067-326D-F8632607BB32}"/>
              </a:ext>
            </a:extLst>
          </p:cNvPr>
          <p:cNvSpPr>
            <a:spLocks noGrp="1"/>
          </p:cNvSpPr>
          <p:nvPr>
            <p:ph type="body" sz="quarter" idx="55"/>
          </p:nvPr>
        </p:nvSpPr>
        <p:spPr/>
        <p:txBody>
          <a:bodyPr/>
          <a:lstStyle/>
          <a:p>
            <a:r>
              <a:rPr kumimoji="1" lang="en-US" altLang="ja-JP" u="sng">
                <a:solidFill>
                  <a:srgbClr val="0000FF"/>
                </a:solidFill>
              </a:rPr>
              <a:t>【SEO</a:t>
            </a:r>
            <a:r>
              <a:rPr kumimoji="1" lang="ja-JP" altLang="en-US" u="sng">
                <a:solidFill>
                  <a:srgbClr val="0000FF"/>
                </a:solidFill>
              </a:rPr>
              <a:t>で上位表示する文章を書くための黄金の</a:t>
            </a:r>
            <a:r>
              <a:rPr kumimoji="1" lang="en-US" altLang="ja-JP" u="sng">
                <a:solidFill>
                  <a:srgbClr val="0000FF"/>
                </a:solidFill>
              </a:rPr>
              <a:t>6</a:t>
            </a:r>
            <a:r>
              <a:rPr kumimoji="1" lang="ja-JP" altLang="en-US" u="sng">
                <a:solidFill>
                  <a:srgbClr val="0000FF"/>
                </a:solidFill>
              </a:rPr>
              <a:t>ステップ</a:t>
            </a:r>
            <a:r>
              <a:rPr kumimoji="1" lang="en-US" altLang="ja-JP" u="sng">
                <a:solidFill>
                  <a:srgbClr val="0000FF"/>
                </a:solidFill>
              </a:rPr>
              <a:t>】</a:t>
            </a:r>
            <a:r>
              <a:rPr kumimoji="1" lang="ja-JP" altLang="en-US" u="sng">
                <a:solidFill>
                  <a:srgbClr val="0000FF"/>
                </a:solidFill>
              </a:rPr>
              <a:t>現役プロライターが教える超実践型</a:t>
            </a:r>
            <a:r>
              <a:rPr kumimoji="1" lang="en-US" altLang="ja-JP" u="sng">
                <a:solidFill>
                  <a:srgbClr val="0000FF"/>
                </a:solidFill>
              </a:rPr>
              <a:t>SEO</a:t>
            </a:r>
            <a:r>
              <a:rPr kumimoji="1" lang="ja-JP" altLang="en-US" u="sng">
                <a:solidFill>
                  <a:srgbClr val="0000FF"/>
                </a:solidFill>
              </a:rPr>
              <a:t>ライティング講座</a:t>
            </a:r>
          </a:p>
        </p:txBody>
      </p:sp>
      <p:sp>
        <p:nvSpPr>
          <p:cNvPr id="14" name="テキスト プレースホルダー 13">
            <a:extLst>
              <a:ext uri="{FF2B5EF4-FFF2-40B4-BE49-F238E27FC236}">
                <a16:creationId xmlns:a16="http://schemas.microsoft.com/office/drawing/2014/main" id="{A921D493-D574-64E6-9998-E16EAC75A2F2}"/>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7ACBA230-EE11-E92D-859F-3CCE42FB9488}"/>
              </a:ext>
            </a:extLst>
          </p:cNvPr>
          <p:cNvSpPr>
            <a:spLocks noGrp="1"/>
          </p:cNvSpPr>
          <p:nvPr>
            <p:ph type="body" sz="quarter" idx="57"/>
          </p:nvPr>
        </p:nvSpPr>
        <p:spPr/>
        <p:txBody>
          <a:bodyPr/>
          <a:lstStyle/>
          <a:p>
            <a:r>
              <a:rPr kumimoji="1" lang="en-US" altLang="ja-JP"/>
              <a:t>4.3</a:t>
            </a:r>
            <a:endParaRPr kumimoji="1" lang="ja-JP" altLang="en-US"/>
          </a:p>
        </p:txBody>
      </p:sp>
      <p:sp>
        <p:nvSpPr>
          <p:cNvPr id="16" name="テキスト プレースホルダー 15">
            <a:extLst>
              <a:ext uri="{FF2B5EF4-FFF2-40B4-BE49-F238E27FC236}">
                <a16:creationId xmlns:a16="http://schemas.microsoft.com/office/drawing/2014/main" id="{2BD44AAC-C5D7-EB68-B20B-90F97C577BEC}"/>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3C4E72D8-4ED5-42F1-771A-0288F007388D}"/>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052768C9-6067-C7F9-9432-27E1AE5BF401}"/>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7B404B23-0DE9-56D0-0943-1BC6660144E9}"/>
              </a:ext>
            </a:extLst>
          </p:cNvPr>
          <p:cNvSpPr>
            <a:spLocks noGrp="1"/>
          </p:cNvSpPr>
          <p:nvPr>
            <p:ph type="body" sz="quarter" idx="61"/>
          </p:nvPr>
        </p:nvSpPr>
        <p:spPr/>
        <p:txBody>
          <a:bodyPr/>
          <a:lstStyle/>
          <a:p>
            <a:r>
              <a:rPr kumimoji="1" lang="en-US" altLang="ja-JP" u="sng">
                <a:solidFill>
                  <a:srgbClr val="0000FF"/>
                </a:solidFill>
              </a:rPr>
              <a:t>【</a:t>
            </a:r>
            <a:r>
              <a:rPr kumimoji="1" lang="ja-JP" altLang="en-US" u="sng">
                <a:solidFill>
                  <a:srgbClr val="0000FF"/>
                </a:solidFill>
              </a:rPr>
              <a:t>ファンの心を掴む</a:t>
            </a:r>
            <a:r>
              <a:rPr kumimoji="1" lang="en-US" altLang="ja-JP" u="sng">
                <a:solidFill>
                  <a:srgbClr val="0000FF"/>
                </a:solidFill>
              </a:rPr>
              <a:t>】</a:t>
            </a:r>
            <a:r>
              <a:rPr kumimoji="1" lang="ja-JP" altLang="en-US" u="sng">
                <a:solidFill>
                  <a:srgbClr val="0000FF"/>
                </a:solidFill>
              </a:rPr>
              <a:t>実例から学ぶ最先端のソーシャル・マーケティング戦略</a:t>
            </a:r>
          </a:p>
        </p:txBody>
      </p:sp>
      <p:sp>
        <p:nvSpPr>
          <p:cNvPr id="20" name="テキスト プレースホルダー 19">
            <a:extLst>
              <a:ext uri="{FF2B5EF4-FFF2-40B4-BE49-F238E27FC236}">
                <a16:creationId xmlns:a16="http://schemas.microsoft.com/office/drawing/2014/main" id="{A52FE9A4-33BF-2C78-0D64-48F6080A96B3}"/>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5F9C4AE0-2491-5593-C4F6-969540E4A7FB}"/>
              </a:ext>
            </a:extLst>
          </p:cNvPr>
          <p:cNvSpPr>
            <a:spLocks noGrp="1"/>
          </p:cNvSpPr>
          <p:nvPr>
            <p:ph type="body" sz="quarter" idx="63"/>
          </p:nvPr>
        </p:nvSpPr>
        <p:spPr/>
        <p:txBody>
          <a:bodyPr/>
          <a:lstStyle/>
          <a:p>
            <a:r>
              <a:rPr kumimoji="1" lang="en-US" altLang="ja-JP"/>
              <a:t>2.6</a:t>
            </a:r>
            <a:endParaRPr kumimoji="1" lang="ja-JP" altLang="en-US"/>
          </a:p>
        </p:txBody>
      </p:sp>
      <p:sp>
        <p:nvSpPr>
          <p:cNvPr id="22" name="テキスト プレースホルダー 21">
            <a:extLst>
              <a:ext uri="{FF2B5EF4-FFF2-40B4-BE49-F238E27FC236}">
                <a16:creationId xmlns:a16="http://schemas.microsoft.com/office/drawing/2014/main" id="{D9D20AA0-E56D-A71D-314C-206432D43D6F}"/>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B70D2FEC-C7AA-C0A9-6CFD-A19FB15A415F}"/>
              </a:ext>
            </a:extLst>
          </p:cNvPr>
          <p:cNvSpPr>
            <a:spLocks noGrp="1"/>
          </p:cNvSpPr>
          <p:nvPr>
            <p:ph type="body" sz="quarter" idx="65"/>
          </p:nvPr>
        </p:nvSpPr>
        <p:spPr/>
        <p:txBody>
          <a:bodyPr/>
          <a:lstStyle/>
          <a:p>
            <a:r>
              <a:rPr kumimoji="1" lang="en-US" altLang="ja-JP" sz="1800"/>
              <a:t>2</a:t>
            </a:r>
            <a:endParaRPr kumimoji="1" lang="ja-JP" altLang="en-US" sz="1800"/>
          </a:p>
        </p:txBody>
      </p:sp>
      <p:sp>
        <p:nvSpPr>
          <p:cNvPr id="24" name="テキスト プレースホルダー 23">
            <a:extLst>
              <a:ext uri="{FF2B5EF4-FFF2-40B4-BE49-F238E27FC236}">
                <a16:creationId xmlns:a16="http://schemas.microsoft.com/office/drawing/2014/main" id="{C74EE223-3F13-F5FD-ED39-36BF413A623F}"/>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0FEBC362-9723-FCCF-70E2-B517363E63ED}"/>
              </a:ext>
            </a:extLst>
          </p:cNvPr>
          <p:cNvSpPr>
            <a:spLocks noGrp="1"/>
          </p:cNvSpPr>
          <p:nvPr>
            <p:ph type="body" sz="quarter" idx="67"/>
          </p:nvPr>
        </p:nvSpPr>
        <p:spPr/>
        <p:txBody>
          <a:bodyPr/>
          <a:lstStyle/>
          <a:p>
            <a:r>
              <a:rPr kumimoji="1" lang="en-US" altLang="ja-JP" u="sng">
                <a:solidFill>
                  <a:srgbClr val="0000FF"/>
                </a:solidFill>
              </a:rPr>
              <a:t>【ChatGPT</a:t>
            </a:r>
            <a:r>
              <a:rPr kumimoji="1" lang="ja-JP" altLang="en-US" u="sng">
                <a:solidFill>
                  <a:srgbClr val="0000FF"/>
                </a:solidFill>
              </a:rPr>
              <a:t>で仕事を</a:t>
            </a:r>
            <a:r>
              <a:rPr kumimoji="1" lang="en-US" altLang="ja-JP" u="sng">
                <a:solidFill>
                  <a:srgbClr val="0000FF"/>
                </a:solidFill>
              </a:rPr>
              <a:t>10</a:t>
            </a:r>
            <a:r>
              <a:rPr kumimoji="1" lang="ja-JP" altLang="en-US" u="sng">
                <a:solidFill>
                  <a:srgbClr val="0000FF"/>
                </a:solidFill>
              </a:rPr>
              <a:t>倍効率化</a:t>
            </a:r>
            <a:r>
              <a:rPr kumimoji="1" lang="en-US" altLang="ja-JP" u="sng">
                <a:solidFill>
                  <a:srgbClr val="0000FF"/>
                </a:solidFill>
              </a:rPr>
              <a:t>】AI</a:t>
            </a:r>
            <a:r>
              <a:rPr kumimoji="1" lang="ja-JP" altLang="en-US" u="sng">
                <a:solidFill>
                  <a:srgbClr val="0000FF"/>
                </a:solidFill>
              </a:rPr>
              <a:t>を味方につけてデキる人材になる！ビジネスに使える</a:t>
            </a:r>
            <a:r>
              <a:rPr kumimoji="1" lang="en-US" altLang="ja-JP" u="sng">
                <a:solidFill>
                  <a:srgbClr val="0000FF"/>
                </a:solidFill>
              </a:rPr>
              <a:t>108</a:t>
            </a:r>
            <a:r>
              <a:rPr kumimoji="1" lang="ja-JP" altLang="en-US" u="sng">
                <a:solidFill>
                  <a:srgbClr val="0000FF"/>
                </a:solidFill>
              </a:rPr>
              <a:t>の活用法とプロンプト</a:t>
            </a:r>
          </a:p>
        </p:txBody>
      </p:sp>
      <p:sp>
        <p:nvSpPr>
          <p:cNvPr id="26" name="テキスト プレースホルダー 25">
            <a:extLst>
              <a:ext uri="{FF2B5EF4-FFF2-40B4-BE49-F238E27FC236}">
                <a16:creationId xmlns:a16="http://schemas.microsoft.com/office/drawing/2014/main" id="{F8B03369-59A2-7606-5208-00891D732591}"/>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DCC8B1A4-5E84-1445-2DB8-E1627BF7BDDF}"/>
              </a:ext>
            </a:extLst>
          </p:cNvPr>
          <p:cNvSpPr>
            <a:spLocks noGrp="1"/>
          </p:cNvSpPr>
          <p:nvPr>
            <p:ph type="body" sz="quarter" idx="69"/>
          </p:nvPr>
        </p:nvSpPr>
        <p:spPr/>
        <p:txBody>
          <a:bodyPr/>
          <a:lstStyle/>
          <a:p>
            <a:r>
              <a:rPr kumimoji="1" lang="en-US" altLang="ja-JP"/>
              <a:t>3.7</a:t>
            </a:r>
            <a:endParaRPr kumimoji="1" lang="ja-JP" altLang="en-US"/>
          </a:p>
        </p:txBody>
      </p:sp>
      <p:sp>
        <p:nvSpPr>
          <p:cNvPr id="28" name="テキスト プレースホルダー 27">
            <a:extLst>
              <a:ext uri="{FF2B5EF4-FFF2-40B4-BE49-F238E27FC236}">
                <a16:creationId xmlns:a16="http://schemas.microsoft.com/office/drawing/2014/main" id="{33FBAD0F-F572-1FBC-DC0F-F57050EF3C77}"/>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F7D7846C-70B2-642C-48AD-328D9538CACC}"/>
              </a:ext>
            </a:extLst>
          </p:cNvPr>
          <p:cNvSpPr>
            <a:spLocks noGrp="1"/>
          </p:cNvSpPr>
          <p:nvPr>
            <p:ph type="body" sz="quarter" idx="71"/>
          </p:nvPr>
        </p:nvSpPr>
        <p:spPr/>
        <p:txBody>
          <a:bodyPr/>
          <a:lstStyle/>
          <a:p>
            <a:r>
              <a:rPr kumimoji="1" lang="en-US" altLang="ja-JP" sz="1800"/>
              <a:t>3</a:t>
            </a:r>
            <a:endParaRPr kumimoji="1" lang="ja-JP" altLang="en-US" sz="1800"/>
          </a:p>
        </p:txBody>
      </p:sp>
      <p:sp>
        <p:nvSpPr>
          <p:cNvPr id="30" name="テキスト プレースホルダー 29">
            <a:extLst>
              <a:ext uri="{FF2B5EF4-FFF2-40B4-BE49-F238E27FC236}">
                <a16:creationId xmlns:a16="http://schemas.microsoft.com/office/drawing/2014/main" id="{A8A5F186-C9E0-3B3B-9F89-8F2E26243B9E}"/>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E6450EFC-3280-A850-0CE9-4DD8B6ACC8B0}"/>
              </a:ext>
            </a:extLst>
          </p:cNvPr>
          <p:cNvSpPr>
            <a:spLocks noGrp="1"/>
          </p:cNvSpPr>
          <p:nvPr>
            <p:ph type="body" sz="quarter" idx="73"/>
          </p:nvPr>
        </p:nvSpPr>
        <p:spPr/>
        <p:txBody>
          <a:bodyPr/>
          <a:lstStyle/>
          <a:p>
            <a:r>
              <a:rPr kumimoji="1" lang="en-US" altLang="ja-JP" u="sng">
                <a:solidFill>
                  <a:srgbClr val="0000FF"/>
                </a:solidFill>
              </a:rPr>
              <a:t>35</a:t>
            </a:r>
            <a:r>
              <a:rPr kumimoji="1" lang="ja-JP" altLang="en-US" u="sng">
                <a:solidFill>
                  <a:srgbClr val="0000FF"/>
                </a:solidFill>
              </a:rPr>
              <a:t>分でザックリわかるデジタルマーケティング</a:t>
            </a:r>
            <a:r>
              <a:rPr kumimoji="1" lang="en-US" altLang="ja-JP" u="sng">
                <a:solidFill>
                  <a:srgbClr val="0000FF"/>
                </a:solidFill>
              </a:rPr>
              <a:t>【</a:t>
            </a:r>
            <a:r>
              <a:rPr kumimoji="1" lang="ja-JP" altLang="en-US" u="sng">
                <a:solidFill>
                  <a:srgbClr val="0000FF"/>
                </a:solidFill>
              </a:rPr>
              <a:t>超基礎</a:t>
            </a:r>
            <a:r>
              <a:rPr kumimoji="1" lang="en-US" altLang="ja-JP" u="sng">
                <a:solidFill>
                  <a:srgbClr val="0000FF"/>
                </a:solidFill>
              </a:rPr>
              <a:t>】</a:t>
            </a:r>
            <a:endParaRPr kumimoji="1" lang="ja-JP" altLang="en-US" u="sng">
              <a:solidFill>
                <a:srgbClr val="0000FF"/>
              </a:solidFill>
            </a:endParaRPr>
          </a:p>
        </p:txBody>
      </p:sp>
      <p:sp>
        <p:nvSpPr>
          <p:cNvPr id="32" name="テキスト プレースホルダー 31">
            <a:extLst>
              <a:ext uri="{FF2B5EF4-FFF2-40B4-BE49-F238E27FC236}">
                <a16:creationId xmlns:a16="http://schemas.microsoft.com/office/drawing/2014/main" id="{E4299936-BA1B-0DA8-E5B6-9823B4182616}"/>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323B43CA-2AD9-3E31-0399-B31C449A5F84}"/>
              </a:ext>
            </a:extLst>
          </p:cNvPr>
          <p:cNvSpPr>
            <a:spLocks noGrp="1"/>
          </p:cNvSpPr>
          <p:nvPr>
            <p:ph type="body" sz="quarter" idx="75"/>
          </p:nvPr>
        </p:nvSpPr>
        <p:spPr/>
        <p:txBody>
          <a:bodyPr/>
          <a:lstStyle/>
          <a:p>
            <a:r>
              <a:rPr kumimoji="1" lang="en-US" altLang="ja-JP"/>
              <a:t>0.6</a:t>
            </a:r>
            <a:endParaRPr kumimoji="1" lang="ja-JP" altLang="en-US"/>
          </a:p>
        </p:txBody>
      </p:sp>
      <p:sp>
        <p:nvSpPr>
          <p:cNvPr id="34" name="テキスト プレースホルダー 33">
            <a:extLst>
              <a:ext uri="{FF2B5EF4-FFF2-40B4-BE49-F238E27FC236}">
                <a16:creationId xmlns:a16="http://schemas.microsoft.com/office/drawing/2014/main" id="{311BBE6B-C7C3-09C9-619E-7544AA5A6367}"/>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62AC781F-640F-BC13-C6B1-D0A0ADC08A15}"/>
              </a:ext>
            </a:extLst>
          </p:cNvPr>
          <p:cNvSpPr>
            <a:spLocks noGrp="1"/>
          </p:cNvSpPr>
          <p:nvPr>
            <p:ph type="body" sz="quarter" idx="77"/>
          </p:nvPr>
        </p:nvSpPr>
        <p:spPr/>
        <p:txBody>
          <a:bodyPr/>
          <a:lstStyle/>
          <a:p>
            <a:r>
              <a:rPr kumimoji="1" lang="en-US" altLang="ja-JP" sz="1800"/>
              <a:t>1</a:t>
            </a:r>
            <a:endParaRPr kumimoji="1" lang="ja-JP" altLang="en-US" sz="1800"/>
          </a:p>
        </p:txBody>
      </p:sp>
      <p:sp>
        <p:nvSpPr>
          <p:cNvPr id="36" name="テキスト プレースホルダー 35">
            <a:extLst>
              <a:ext uri="{FF2B5EF4-FFF2-40B4-BE49-F238E27FC236}">
                <a16:creationId xmlns:a16="http://schemas.microsoft.com/office/drawing/2014/main" id="{BEEA6049-1397-9EAB-BEA6-E3780DA15320}"/>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A9357254-ECD5-6BF7-C887-D2CE515618BA}"/>
              </a:ext>
            </a:extLst>
          </p:cNvPr>
          <p:cNvSpPr>
            <a:spLocks noGrp="1"/>
          </p:cNvSpPr>
          <p:nvPr>
            <p:ph type="body" sz="quarter" idx="79"/>
          </p:nvPr>
        </p:nvSpPr>
        <p:spPr/>
        <p:txBody>
          <a:bodyPr/>
          <a:lstStyle/>
          <a:p>
            <a:r>
              <a:rPr kumimoji="1" lang="en-US" altLang="ja-JP" u="sng">
                <a:solidFill>
                  <a:srgbClr val="0000FF"/>
                </a:solidFill>
              </a:rPr>
              <a:t>【</a:t>
            </a:r>
            <a:r>
              <a:rPr kumimoji="1" lang="ja-JP" altLang="en-US" u="sng">
                <a:solidFill>
                  <a:srgbClr val="0000FF"/>
                </a:solidFill>
              </a:rPr>
              <a:t>入門編</a:t>
            </a:r>
            <a:r>
              <a:rPr kumimoji="1" lang="en-US" altLang="ja-JP" u="sng">
                <a:solidFill>
                  <a:srgbClr val="0000FF"/>
                </a:solidFill>
              </a:rPr>
              <a:t>】</a:t>
            </a:r>
            <a:r>
              <a:rPr kumimoji="1" lang="ja-JP" altLang="en-US" u="sng">
                <a:solidFill>
                  <a:srgbClr val="0000FF"/>
                </a:solidFill>
              </a:rPr>
              <a:t>ゼロから始めるデジタルマーケティング～企画提案書が作れるターゲティング、コンセプトメイク、メディア選定～</a:t>
            </a:r>
          </a:p>
        </p:txBody>
      </p:sp>
      <p:sp>
        <p:nvSpPr>
          <p:cNvPr id="38" name="テキスト プレースホルダー 37">
            <a:extLst>
              <a:ext uri="{FF2B5EF4-FFF2-40B4-BE49-F238E27FC236}">
                <a16:creationId xmlns:a16="http://schemas.microsoft.com/office/drawing/2014/main" id="{E78C32F7-AD1A-6F46-65C0-BD62796FB262}"/>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343310E2-C744-00DC-3C97-731691C6856B}"/>
              </a:ext>
            </a:extLst>
          </p:cNvPr>
          <p:cNvSpPr>
            <a:spLocks noGrp="1"/>
          </p:cNvSpPr>
          <p:nvPr>
            <p:ph type="body" sz="quarter" idx="81"/>
          </p:nvPr>
        </p:nvSpPr>
        <p:spPr/>
        <p:txBody>
          <a:bodyPr/>
          <a:lstStyle/>
          <a:p>
            <a:r>
              <a:rPr kumimoji="1" lang="en-US" altLang="ja-JP"/>
              <a:t>3.4</a:t>
            </a:r>
            <a:endParaRPr kumimoji="1" lang="ja-JP" altLang="en-US"/>
          </a:p>
        </p:txBody>
      </p:sp>
      <p:sp>
        <p:nvSpPr>
          <p:cNvPr id="40" name="テキスト プレースホルダー 39">
            <a:extLst>
              <a:ext uri="{FF2B5EF4-FFF2-40B4-BE49-F238E27FC236}">
                <a16:creationId xmlns:a16="http://schemas.microsoft.com/office/drawing/2014/main" id="{884D4CB0-89F1-7DC1-695B-6CE645C93082}"/>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800667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1D2F28B-C6E5-97B5-0442-B110B59C521B}"/>
              </a:ext>
            </a:extLst>
          </p:cNvPr>
          <p:cNvSpPr>
            <a:spLocks noGrp="1"/>
          </p:cNvSpPr>
          <p:nvPr>
            <p:ph type="sldNum" idx="10"/>
          </p:nvPr>
        </p:nvSpPr>
        <p:spPr/>
        <p:txBody>
          <a:bodyPr/>
          <a:lstStyle/>
          <a:p>
            <a:fld id="{00000000-1234-1234-1234-123412341234}" type="slidenum">
              <a:rPr lang="en" smtClean="0"/>
              <a:pPr/>
              <a:t>7</a:t>
            </a:fld>
            <a:endParaRPr lang="en"/>
          </a:p>
        </p:txBody>
      </p:sp>
      <p:sp>
        <p:nvSpPr>
          <p:cNvPr id="4" name="タイトル 3">
            <a:extLst>
              <a:ext uri="{FF2B5EF4-FFF2-40B4-BE49-F238E27FC236}">
                <a16:creationId xmlns:a16="http://schemas.microsoft.com/office/drawing/2014/main" id="{4A1855DC-7EC1-3E60-17EC-0732B325FF18}"/>
              </a:ext>
            </a:extLst>
          </p:cNvPr>
          <p:cNvSpPr>
            <a:spLocks noGrp="1"/>
          </p:cNvSpPr>
          <p:nvPr>
            <p:ph type="title"/>
          </p:nvPr>
        </p:nvSpPr>
        <p:spPr/>
        <p:txBody>
          <a:bodyPr/>
          <a:lstStyle/>
          <a:p>
            <a:r>
              <a:rPr kumimoji="1" lang="ja-JP" altLang="en-US" dirty="0"/>
              <a:t>③集客・売上向上コース（法人様向け）</a:t>
            </a:r>
          </a:p>
        </p:txBody>
      </p:sp>
      <p:sp>
        <p:nvSpPr>
          <p:cNvPr id="5" name="テキスト プレースホルダー 4">
            <a:extLst>
              <a:ext uri="{FF2B5EF4-FFF2-40B4-BE49-F238E27FC236}">
                <a16:creationId xmlns:a16="http://schemas.microsoft.com/office/drawing/2014/main" id="{063BD17C-2E73-D9D9-E279-9C7E730C91AB}"/>
              </a:ext>
            </a:extLst>
          </p:cNvPr>
          <p:cNvSpPr>
            <a:spLocks noGrp="1"/>
          </p:cNvSpPr>
          <p:nvPr>
            <p:ph type="body" sz="quarter" idx="47"/>
          </p:nvPr>
        </p:nvSpPr>
        <p:spPr/>
        <p:txBody>
          <a:bodyPr/>
          <a:lstStyle/>
          <a:p>
            <a:r>
              <a:rPr kumimoji="1" lang="en-US" altLang="ja-JP" sz="1800"/>
              <a:t>2</a:t>
            </a:r>
            <a:endParaRPr kumimoji="1" lang="ja-JP" altLang="en-US" sz="1800"/>
          </a:p>
        </p:txBody>
      </p:sp>
      <p:sp>
        <p:nvSpPr>
          <p:cNvPr id="6" name="テキスト プレースホルダー 5">
            <a:extLst>
              <a:ext uri="{FF2B5EF4-FFF2-40B4-BE49-F238E27FC236}">
                <a16:creationId xmlns:a16="http://schemas.microsoft.com/office/drawing/2014/main" id="{FD056137-D37E-69EE-5C07-1CB6A67108CD}"/>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6E529017-46C1-24B5-AA92-C991E64ECEBE}"/>
              </a:ext>
            </a:extLst>
          </p:cNvPr>
          <p:cNvSpPr>
            <a:spLocks noGrp="1"/>
          </p:cNvSpPr>
          <p:nvPr>
            <p:ph type="body" sz="quarter" idx="49"/>
          </p:nvPr>
        </p:nvSpPr>
        <p:spPr/>
        <p:txBody>
          <a:bodyPr/>
          <a:lstStyle/>
          <a:p>
            <a:r>
              <a:rPr kumimoji="1" lang="en-US" altLang="ja-JP" u="sng">
                <a:solidFill>
                  <a:srgbClr val="0000FF"/>
                </a:solidFill>
              </a:rPr>
              <a:t>【</a:t>
            </a:r>
            <a:r>
              <a:rPr kumimoji="1" lang="ja-JP" altLang="en-US" u="sng">
                <a:solidFill>
                  <a:srgbClr val="0000FF"/>
                </a:solidFill>
              </a:rPr>
              <a:t>入門編</a:t>
            </a:r>
            <a:r>
              <a:rPr kumimoji="1" lang="en-US" altLang="ja-JP" u="sng">
                <a:solidFill>
                  <a:srgbClr val="0000FF"/>
                </a:solidFill>
              </a:rPr>
              <a:t>】</a:t>
            </a:r>
            <a:r>
              <a:rPr kumimoji="1" lang="ja-JP" altLang="en-US" u="sng">
                <a:solidFill>
                  <a:srgbClr val="0000FF"/>
                </a:solidFill>
              </a:rPr>
              <a:t>デジタルマーケティング初心者のための</a:t>
            </a:r>
            <a:r>
              <a:rPr kumimoji="1" lang="en-US" altLang="ja-JP" u="sng">
                <a:solidFill>
                  <a:srgbClr val="0000FF"/>
                </a:solidFill>
              </a:rPr>
              <a:t>KPI</a:t>
            </a:r>
            <a:r>
              <a:rPr kumimoji="1" lang="ja-JP" altLang="en-US" u="sng">
                <a:solidFill>
                  <a:srgbClr val="0000FF"/>
                </a:solidFill>
              </a:rPr>
              <a:t>攻略講座～基本用語の理解から実践まで～</a:t>
            </a:r>
          </a:p>
        </p:txBody>
      </p:sp>
      <p:sp>
        <p:nvSpPr>
          <p:cNvPr id="8" name="テキスト プレースホルダー 7">
            <a:extLst>
              <a:ext uri="{FF2B5EF4-FFF2-40B4-BE49-F238E27FC236}">
                <a16:creationId xmlns:a16="http://schemas.microsoft.com/office/drawing/2014/main" id="{30CFF633-35D2-77D5-7F04-30FD27C5BEF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250DD469-642F-DA10-DF71-AB26DD624AFA}"/>
              </a:ext>
            </a:extLst>
          </p:cNvPr>
          <p:cNvSpPr>
            <a:spLocks noGrp="1"/>
          </p:cNvSpPr>
          <p:nvPr>
            <p:ph type="body" sz="quarter" idx="51"/>
          </p:nvPr>
        </p:nvSpPr>
        <p:spPr/>
        <p:txBody>
          <a:bodyPr/>
          <a:lstStyle/>
          <a:p>
            <a:r>
              <a:rPr kumimoji="1" lang="en-US" altLang="ja-JP"/>
              <a:t>2.6</a:t>
            </a:r>
            <a:endParaRPr kumimoji="1" lang="ja-JP" altLang="en-US"/>
          </a:p>
        </p:txBody>
      </p:sp>
      <p:sp>
        <p:nvSpPr>
          <p:cNvPr id="10" name="テキスト プレースホルダー 9">
            <a:extLst>
              <a:ext uri="{FF2B5EF4-FFF2-40B4-BE49-F238E27FC236}">
                <a16:creationId xmlns:a16="http://schemas.microsoft.com/office/drawing/2014/main" id="{EEBAAB03-0033-190A-203F-7EEE1C017728}"/>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70FCE382-6851-0BDB-B9AE-BEADC3264325}"/>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D961441-01EC-8FB5-EF27-344F1036E5C0}"/>
              </a:ext>
            </a:extLst>
          </p:cNvPr>
          <p:cNvSpPr/>
          <p:nvPr/>
        </p:nvSpPr>
        <p:spPr>
          <a:xfrm>
            <a:off x="1342841" y="3042745"/>
            <a:ext cx="3048000" cy="18625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906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6C5B61AA-DA68-179C-B249-DAC6CE8E5D2F}"/>
              </a:ext>
            </a:extLst>
          </p:cNvPr>
          <p:cNvSpPr>
            <a:spLocks noGrp="1"/>
          </p:cNvSpPr>
          <p:nvPr>
            <p:ph type="sldNum" idx="10"/>
          </p:nvPr>
        </p:nvSpPr>
        <p:spPr/>
        <p:txBody>
          <a:bodyPr/>
          <a:lstStyle/>
          <a:p>
            <a:fld id="{00000000-1234-1234-1234-123412341234}" type="slidenum">
              <a:rPr lang="en" smtClean="0"/>
              <a:pPr/>
              <a:t>8</a:t>
            </a:fld>
            <a:endParaRPr lang="en"/>
          </a:p>
        </p:txBody>
      </p:sp>
      <p:sp>
        <p:nvSpPr>
          <p:cNvPr id="4" name="タイトル 3">
            <a:extLst>
              <a:ext uri="{FF2B5EF4-FFF2-40B4-BE49-F238E27FC236}">
                <a16:creationId xmlns:a16="http://schemas.microsoft.com/office/drawing/2014/main" id="{26D45602-727A-9F43-552A-28D8BF4C3B6A}"/>
              </a:ext>
            </a:extLst>
          </p:cNvPr>
          <p:cNvSpPr>
            <a:spLocks noGrp="1"/>
          </p:cNvSpPr>
          <p:nvPr>
            <p:ph type="title"/>
          </p:nvPr>
        </p:nvSpPr>
        <p:spPr/>
        <p:txBody>
          <a:bodyPr/>
          <a:lstStyle/>
          <a:p>
            <a:r>
              <a:rPr kumimoji="1" lang="ja-JP" altLang="en-US" dirty="0"/>
              <a:t>④ワークライフバランス実現コース（法人様向け）</a:t>
            </a:r>
          </a:p>
        </p:txBody>
      </p:sp>
      <p:sp>
        <p:nvSpPr>
          <p:cNvPr id="5" name="テキスト プレースホルダー 4">
            <a:extLst>
              <a:ext uri="{FF2B5EF4-FFF2-40B4-BE49-F238E27FC236}">
                <a16:creationId xmlns:a16="http://schemas.microsoft.com/office/drawing/2014/main" id="{F9DDAFB6-3E8E-76F4-A2D5-9C19368CD0DA}"/>
              </a:ext>
            </a:extLst>
          </p:cNvPr>
          <p:cNvSpPr>
            <a:spLocks noGrp="1"/>
          </p:cNvSpPr>
          <p:nvPr>
            <p:ph type="body" sz="quarter" idx="47"/>
          </p:nvPr>
        </p:nvSpPr>
        <p:spPr/>
        <p:txBody>
          <a:bodyPr/>
          <a:lstStyle/>
          <a:p>
            <a:r>
              <a:rPr kumimoji="1" lang="en-US" altLang="ja-JP" sz="1800"/>
              <a:t>1</a:t>
            </a:r>
            <a:endParaRPr kumimoji="1" lang="ja-JP" altLang="en-US" sz="1800"/>
          </a:p>
        </p:txBody>
      </p:sp>
      <p:sp>
        <p:nvSpPr>
          <p:cNvPr id="6" name="テキスト プレースホルダー 5">
            <a:extLst>
              <a:ext uri="{FF2B5EF4-FFF2-40B4-BE49-F238E27FC236}">
                <a16:creationId xmlns:a16="http://schemas.microsoft.com/office/drawing/2014/main" id="{11EA3160-F273-3030-3271-8F3774DF06EA}"/>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B41173B3-3A5D-5B6D-87D3-EFEEB496832D}"/>
              </a:ext>
            </a:extLst>
          </p:cNvPr>
          <p:cNvSpPr>
            <a:spLocks noGrp="1"/>
          </p:cNvSpPr>
          <p:nvPr>
            <p:ph type="body" sz="quarter" idx="49"/>
          </p:nvPr>
        </p:nvSpPr>
        <p:spPr/>
        <p:txBody>
          <a:bodyPr/>
          <a:lstStyle/>
          <a:p>
            <a:r>
              <a:rPr kumimoji="1" lang="ja-JP" altLang="en-US" u="sng">
                <a:solidFill>
                  <a:srgbClr val="0000FF"/>
                </a:solidFill>
              </a:rPr>
              <a:t>生産性向上の第一歩！ 時間分析からはじめる数字活用の超基本　～全ての人に取り組んでもらいたい時間資産の可視化</a:t>
            </a:r>
          </a:p>
        </p:txBody>
      </p:sp>
      <p:sp>
        <p:nvSpPr>
          <p:cNvPr id="8" name="テキスト プレースホルダー 7">
            <a:extLst>
              <a:ext uri="{FF2B5EF4-FFF2-40B4-BE49-F238E27FC236}">
                <a16:creationId xmlns:a16="http://schemas.microsoft.com/office/drawing/2014/main" id="{A648A0E2-9804-4B38-CFAB-F22595760CB2}"/>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1AA0E2CA-1B35-7683-B8D7-5294AC73F0E5}"/>
              </a:ext>
            </a:extLst>
          </p:cNvPr>
          <p:cNvSpPr>
            <a:spLocks noGrp="1"/>
          </p:cNvSpPr>
          <p:nvPr>
            <p:ph type="body" sz="quarter" idx="51"/>
          </p:nvPr>
        </p:nvSpPr>
        <p:spPr/>
        <p:txBody>
          <a:bodyPr/>
          <a:lstStyle/>
          <a:p>
            <a:r>
              <a:rPr kumimoji="1" lang="en-US" altLang="ja-JP"/>
              <a:t>2.2</a:t>
            </a:r>
            <a:endParaRPr kumimoji="1" lang="ja-JP" altLang="en-US"/>
          </a:p>
        </p:txBody>
      </p:sp>
      <p:sp>
        <p:nvSpPr>
          <p:cNvPr id="10" name="テキスト プレースホルダー 9">
            <a:extLst>
              <a:ext uri="{FF2B5EF4-FFF2-40B4-BE49-F238E27FC236}">
                <a16:creationId xmlns:a16="http://schemas.microsoft.com/office/drawing/2014/main" id="{6ABA1674-2A1C-D7C7-8FDC-88C309C532DF}"/>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11" name="テキスト プレースホルダー 10">
            <a:extLst>
              <a:ext uri="{FF2B5EF4-FFF2-40B4-BE49-F238E27FC236}">
                <a16:creationId xmlns:a16="http://schemas.microsoft.com/office/drawing/2014/main" id="{BB5BDA78-9676-7485-AD2F-69A3C7EC1826}"/>
              </a:ext>
            </a:extLst>
          </p:cNvPr>
          <p:cNvSpPr>
            <a:spLocks noGrp="1"/>
          </p:cNvSpPr>
          <p:nvPr>
            <p:ph type="body" sz="quarter" idx="53"/>
          </p:nvPr>
        </p:nvSpPr>
        <p:spPr/>
        <p:txBody>
          <a:bodyPr/>
          <a:lstStyle/>
          <a:p>
            <a:r>
              <a:rPr kumimoji="1" lang="en-US" altLang="ja-JP" sz="1800"/>
              <a:t>2</a:t>
            </a:r>
            <a:endParaRPr kumimoji="1" lang="ja-JP" altLang="en-US" sz="1800"/>
          </a:p>
        </p:txBody>
      </p:sp>
      <p:sp>
        <p:nvSpPr>
          <p:cNvPr id="12" name="テキスト プレースホルダー 11">
            <a:extLst>
              <a:ext uri="{FF2B5EF4-FFF2-40B4-BE49-F238E27FC236}">
                <a16:creationId xmlns:a16="http://schemas.microsoft.com/office/drawing/2014/main" id="{B396D7A8-C63F-FBDD-28ED-2D57001AFA2C}"/>
              </a:ext>
            </a:extLst>
          </p:cNvPr>
          <p:cNvSpPr>
            <a:spLocks noGrp="1"/>
          </p:cNvSpPr>
          <p:nvPr>
            <p:ph type="body" sz="quarter" idx="54"/>
          </p:nvPr>
        </p:nvSpPr>
        <p:spPr/>
        <p:txBody>
          <a:bodyPr/>
          <a:lstStyle/>
          <a:p>
            <a:r>
              <a:rPr kumimoji="1" lang="ja-JP" altLang="en-US"/>
              <a:t> </a:t>
            </a:r>
          </a:p>
        </p:txBody>
      </p:sp>
      <p:sp>
        <p:nvSpPr>
          <p:cNvPr id="13" name="テキスト プレースホルダー 12">
            <a:hlinkClick r:id="rId4"/>
            <a:extLst>
              <a:ext uri="{FF2B5EF4-FFF2-40B4-BE49-F238E27FC236}">
                <a16:creationId xmlns:a16="http://schemas.microsoft.com/office/drawing/2014/main" id="{797B8B72-ED8C-16ED-5C6F-41B9BECC06F3}"/>
              </a:ext>
            </a:extLst>
          </p:cNvPr>
          <p:cNvSpPr>
            <a:spLocks noGrp="1"/>
          </p:cNvSpPr>
          <p:nvPr>
            <p:ph type="body" sz="quarter" idx="55"/>
          </p:nvPr>
        </p:nvSpPr>
        <p:spPr/>
        <p:txBody>
          <a:bodyPr/>
          <a:lstStyle/>
          <a:p>
            <a:r>
              <a:rPr kumimoji="1" lang="en-US" altLang="ja-JP" u="sng">
                <a:solidFill>
                  <a:srgbClr val="0000FF"/>
                </a:solidFill>
              </a:rPr>
              <a:t>【</a:t>
            </a:r>
            <a:r>
              <a:rPr kumimoji="1" lang="ja-JP" altLang="en-US" u="sng">
                <a:solidFill>
                  <a:srgbClr val="0000FF"/>
                </a:solidFill>
              </a:rPr>
              <a:t>リーダー向け</a:t>
            </a:r>
            <a:r>
              <a:rPr kumimoji="1" lang="en-US" altLang="ja-JP" u="sng">
                <a:solidFill>
                  <a:srgbClr val="0000FF"/>
                </a:solidFill>
              </a:rPr>
              <a:t>】</a:t>
            </a:r>
            <a:r>
              <a:rPr kumimoji="1" lang="ja-JP" altLang="en-US" u="sng">
                <a:solidFill>
                  <a:srgbClr val="0000FF"/>
                </a:solidFill>
              </a:rPr>
              <a:t>リモート・チームビルディング基礎コース</a:t>
            </a:r>
          </a:p>
        </p:txBody>
      </p:sp>
      <p:sp>
        <p:nvSpPr>
          <p:cNvPr id="14" name="テキスト プレースホルダー 13">
            <a:extLst>
              <a:ext uri="{FF2B5EF4-FFF2-40B4-BE49-F238E27FC236}">
                <a16:creationId xmlns:a16="http://schemas.microsoft.com/office/drawing/2014/main" id="{0414A91A-F59A-2D31-EAD2-8D560CCF6A20}"/>
              </a:ext>
            </a:extLst>
          </p:cNvPr>
          <p:cNvSpPr>
            <a:spLocks noGrp="1"/>
          </p:cNvSpPr>
          <p:nvPr>
            <p:ph type="body" sz="quarter" idx="56"/>
          </p:nvPr>
        </p:nvSpPr>
        <p:spPr/>
        <p:txBody>
          <a:bodyPr/>
          <a:lstStyle/>
          <a:p>
            <a:r>
              <a:rPr kumimoji="1" lang="ja-JP" altLang="en-US"/>
              <a:t>講座全体</a:t>
            </a:r>
          </a:p>
        </p:txBody>
      </p:sp>
      <p:sp>
        <p:nvSpPr>
          <p:cNvPr id="15" name="テキスト プレースホルダー 14">
            <a:extLst>
              <a:ext uri="{FF2B5EF4-FFF2-40B4-BE49-F238E27FC236}">
                <a16:creationId xmlns:a16="http://schemas.microsoft.com/office/drawing/2014/main" id="{189B9554-6E6D-7C98-83C7-BE5234D91C54}"/>
              </a:ext>
            </a:extLst>
          </p:cNvPr>
          <p:cNvSpPr>
            <a:spLocks noGrp="1"/>
          </p:cNvSpPr>
          <p:nvPr>
            <p:ph type="body" sz="quarter" idx="57"/>
          </p:nvPr>
        </p:nvSpPr>
        <p:spPr/>
        <p:txBody>
          <a:bodyPr/>
          <a:lstStyle/>
          <a:p>
            <a:r>
              <a:rPr kumimoji="1" lang="en-US" altLang="ja-JP"/>
              <a:t>5.1</a:t>
            </a:r>
            <a:endParaRPr kumimoji="1" lang="ja-JP" altLang="en-US"/>
          </a:p>
        </p:txBody>
      </p:sp>
      <p:sp>
        <p:nvSpPr>
          <p:cNvPr id="16" name="テキスト プレースホルダー 15">
            <a:extLst>
              <a:ext uri="{FF2B5EF4-FFF2-40B4-BE49-F238E27FC236}">
                <a16:creationId xmlns:a16="http://schemas.microsoft.com/office/drawing/2014/main" id="{819D6EC8-66EA-6A4D-4ADB-AC995222622E}"/>
              </a:ext>
            </a:extLst>
          </p:cNvPr>
          <p:cNvSpPr>
            <a:spLocks noGrp="1"/>
          </p:cNvSpPr>
          <p:nvPr>
            <p:ph type="body" sz="quarter" idx="58"/>
          </p:nvPr>
        </p:nvSpPr>
        <p:spPr>
          <a:blipFill>
            <a:blip r:embed="rId5"/>
            <a:stretch>
              <a:fillRect/>
            </a:stretch>
          </a:blipFill>
        </p:spPr>
        <p:txBody>
          <a:bodyPr/>
          <a:lstStyle/>
          <a:p>
            <a:r>
              <a:rPr kumimoji="1" lang="ja-JP" altLang="en-US"/>
              <a:t> </a:t>
            </a:r>
          </a:p>
        </p:txBody>
      </p:sp>
      <p:sp>
        <p:nvSpPr>
          <p:cNvPr id="17" name="テキスト プレースホルダー 16">
            <a:extLst>
              <a:ext uri="{FF2B5EF4-FFF2-40B4-BE49-F238E27FC236}">
                <a16:creationId xmlns:a16="http://schemas.microsoft.com/office/drawing/2014/main" id="{995805EE-7F4D-E61E-649B-6CF1EA68E1BE}"/>
              </a:ext>
            </a:extLst>
          </p:cNvPr>
          <p:cNvSpPr>
            <a:spLocks noGrp="1"/>
          </p:cNvSpPr>
          <p:nvPr>
            <p:ph type="body" sz="quarter" idx="59"/>
          </p:nvPr>
        </p:nvSpPr>
        <p:spPr/>
        <p:txBody>
          <a:bodyPr/>
          <a:lstStyle/>
          <a:p>
            <a:r>
              <a:rPr kumimoji="1" lang="en-US" altLang="ja-JP" sz="1800"/>
              <a:t>3</a:t>
            </a:r>
            <a:endParaRPr kumimoji="1" lang="ja-JP" altLang="en-US" sz="1800"/>
          </a:p>
        </p:txBody>
      </p:sp>
      <p:sp>
        <p:nvSpPr>
          <p:cNvPr id="18" name="テキスト プレースホルダー 17">
            <a:extLst>
              <a:ext uri="{FF2B5EF4-FFF2-40B4-BE49-F238E27FC236}">
                <a16:creationId xmlns:a16="http://schemas.microsoft.com/office/drawing/2014/main" id="{D09E63FD-86A4-F7E0-0652-7D8E5D6FA3BC}"/>
              </a:ext>
            </a:extLst>
          </p:cNvPr>
          <p:cNvSpPr>
            <a:spLocks noGrp="1"/>
          </p:cNvSpPr>
          <p:nvPr>
            <p:ph type="body" sz="quarter" idx="60"/>
          </p:nvPr>
        </p:nvSpPr>
        <p:spPr/>
        <p:txBody>
          <a:bodyPr/>
          <a:lstStyle/>
          <a:p>
            <a:r>
              <a:rPr kumimoji="1" lang="ja-JP" altLang="en-US"/>
              <a:t> </a:t>
            </a:r>
          </a:p>
        </p:txBody>
      </p:sp>
      <p:sp>
        <p:nvSpPr>
          <p:cNvPr id="19" name="テキスト プレースホルダー 18">
            <a:hlinkClick r:id="rId6"/>
            <a:extLst>
              <a:ext uri="{FF2B5EF4-FFF2-40B4-BE49-F238E27FC236}">
                <a16:creationId xmlns:a16="http://schemas.microsoft.com/office/drawing/2014/main" id="{A56EC041-F938-FF71-E61F-22DFD2F141AD}"/>
              </a:ext>
            </a:extLst>
          </p:cNvPr>
          <p:cNvSpPr>
            <a:spLocks noGrp="1"/>
          </p:cNvSpPr>
          <p:nvPr>
            <p:ph type="body" sz="quarter" idx="61"/>
          </p:nvPr>
        </p:nvSpPr>
        <p:spPr/>
        <p:txBody>
          <a:bodyPr/>
          <a:lstStyle/>
          <a:p>
            <a:r>
              <a:rPr kumimoji="1" lang="ja-JP" altLang="en-US" u="sng">
                <a:solidFill>
                  <a:srgbClr val="0000FF"/>
                </a:solidFill>
              </a:rPr>
              <a:t>ちょっとの工夫で改善実感！リモートワーク時代のマネジメント術　～リモートマネジメントで実践したい小さな最適化アクション集</a:t>
            </a:r>
          </a:p>
        </p:txBody>
      </p:sp>
      <p:sp>
        <p:nvSpPr>
          <p:cNvPr id="20" name="テキスト プレースホルダー 19">
            <a:extLst>
              <a:ext uri="{FF2B5EF4-FFF2-40B4-BE49-F238E27FC236}">
                <a16:creationId xmlns:a16="http://schemas.microsoft.com/office/drawing/2014/main" id="{5553AA71-1996-6E21-4D8C-D013B11E536A}"/>
              </a:ext>
            </a:extLst>
          </p:cNvPr>
          <p:cNvSpPr>
            <a:spLocks noGrp="1"/>
          </p:cNvSpPr>
          <p:nvPr>
            <p:ph type="body" sz="quarter" idx="62"/>
          </p:nvPr>
        </p:nvSpPr>
        <p:spPr/>
        <p:txBody>
          <a:bodyPr/>
          <a:lstStyle/>
          <a:p>
            <a:r>
              <a:rPr kumimoji="1" lang="ja-JP" altLang="en-US"/>
              <a:t>講座全体</a:t>
            </a:r>
          </a:p>
        </p:txBody>
      </p:sp>
      <p:sp>
        <p:nvSpPr>
          <p:cNvPr id="21" name="テキスト プレースホルダー 20">
            <a:extLst>
              <a:ext uri="{FF2B5EF4-FFF2-40B4-BE49-F238E27FC236}">
                <a16:creationId xmlns:a16="http://schemas.microsoft.com/office/drawing/2014/main" id="{E1E55F90-F9C9-CF1B-4D51-6F7733B34A3C}"/>
              </a:ext>
            </a:extLst>
          </p:cNvPr>
          <p:cNvSpPr>
            <a:spLocks noGrp="1"/>
          </p:cNvSpPr>
          <p:nvPr>
            <p:ph type="body" sz="quarter" idx="63"/>
          </p:nvPr>
        </p:nvSpPr>
        <p:spPr/>
        <p:txBody>
          <a:bodyPr/>
          <a:lstStyle/>
          <a:p>
            <a:r>
              <a:rPr kumimoji="1" lang="en-US" altLang="ja-JP"/>
              <a:t>2.3</a:t>
            </a:r>
            <a:endParaRPr kumimoji="1" lang="ja-JP" altLang="en-US"/>
          </a:p>
        </p:txBody>
      </p:sp>
      <p:sp>
        <p:nvSpPr>
          <p:cNvPr id="22" name="テキスト プレースホルダー 21">
            <a:extLst>
              <a:ext uri="{FF2B5EF4-FFF2-40B4-BE49-F238E27FC236}">
                <a16:creationId xmlns:a16="http://schemas.microsoft.com/office/drawing/2014/main" id="{85558F56-1138-96DD-AFE2-716FE79C3F6A}"/>
              </a:ext>
            </a:extLst>
          </p:cNvPr>
          <p:cNvSpPr>
            <a:spLocks noGrp="1"/>
          </p:cNvSpPr>
          <p:nvPr>
            <p:ph type="body" sz="quarter" idx="64"/>
          </p:nvPr>
        </p:nvSpPr>
        <p:spPr>
          <a:blipFill>
            <a:blip r:embed="rId7"/>
            <a:stretch>
              <a:fillRect/>
            </a:stretch>
          </a:blipFill>
        </p:spPr>
        <p:txBody>
          <a:bodyPr/>
          <a:lstStyle/>
          <a:p>
            <a:r>
              <a:rPr kumimoji="1" lang="ja-JP" altLang="en-US"/>
              <a:t> </a:t>
            </a:r>
          </a:p>
        </p:txBody>
      </p:sp>
      <p:sp>
        <p:nvSpPr>
          <p:cNvPr id="23" name="テキスト プレースホルダー 22">
            <a:extLst>
              <a:ext uri="{FF2B5EF4-FFF2-40B4-BE49-F238E27FC236}">
                <a16:creationId xmlns:a16="http://schemas.microsoft.com/office/drawing/2014/main" id="{BB2BFDC0-0A7F-1B1D-37F3-6D3B282A9DBB}"/>
              </a:ext>
            </a:extLst>
          </p:cNvPr>
          <p:cNvSpPr>
            <a:spLocks noGrp="1"/>
          </p:cNvSpPr>
          <p:nvPr>
            <p:ph type="body" sz="quarter" idx="65"/>
          </p:nvPr>
        </p:nvSpPr>
        <p:spPr/>
        <p:txBody>
          <a:bodyPr/>
          <a:lstStyle/>
          <a:p>
            <a:r>
              <a:rPr kumimoji="1" lang="en-US" altLang="ja-JP" sz="1800"/>
              <a:t>4</a:t>
            </a:r>
            <a:endParaRPr kumimoji="1" lang="ja-JP" altLang="en-US" sz="1800"/>
          </a:p>
        </p:txBody>
      </p:sp>
      <p:sp>
        <p:nvSpPr>
          <p:cNvPr id="24" name="テキスト プレースホルダー 23">
            <a:extLst>
              <a:ext uri="{FF2B5EF4-FFF2-40B4-BE49-F238E27FC236}">
                <a16:creationId xmlns:a16="http://schemas.microsoft.com/office/drawing/2014/main" id="{D85ECCFE-15F6-5C26-C641-11F3F62394FB}"/>
              </a:ext>
            </a:extLst>
          </p:cNvPr>
          <p:cNvSpPr>
            <a:spLocks noGrp="1"/>
          </p:cNvSpPr>
          <p:nvPr>
            <p:ph type="body" sz="quarter" idx="66"/>
          </p:nvPr>
        </p:nvSpPr>
        <p:spPr/>
        <p:txBody>
          <a:bodyPr/>
          <a:lstStyle/>
          <a:p>
            <a:r>
              <a:rPr kumimoji="1" lang="ja-JP" altLang="en-US"/>
              <a:t> </a:t>
            </a:r>
          </a:p>
        </p:txBody>
      </p:sp>
      <p:sp>
        <p:nvSpPr>
          <p:cNvPr id="25" name="テキスト プレースホルダー 24">
            <a:hlinkClick r:id="rId8"/>
            <a:extLst>
              <a:ext uri="{FF2B5EF4-FFF2-40B4-BE49-F238E27FC236}">
                <a16:creationId xmlns:a16="http://schemas.microsoft.com/office/drawing/2014/main" id="{476BD2EA-DA65-134B-DF64-DA99654C4393}"/>
              </a:ext>
            </a:extLst>
          </p:cNvPr>
          <p:cNvSpPr>
            <a:spLocks noGrp="1"/>
          </p:cNvSpPr>
          <p:nvPr>
            <p:ph type="body" sz="quarter" idx="67"/>
          </p:nvPr>
        </p:nvSpPr>
        <p:spPr/>
        <p:txBody>
          <a:bodyPr/>
          <a:lstStyle/>
          <a:p>
            <a:r>
              <a:rPr kumimoji="1" lang="ja-JP" altLang="en-US" u="sng">
                <a:solidFill>
                  <a:srgbClr val="0000FF"/>
                </a:solidFill>
              </a:rPr>
              <a:t>「段取りのキホン」の著者が語るタイムマネジメント！オフィス＆在宅での時間管理（リピート</a:t>
            </a:r>
            <a:r>
              <a:rPr kumimoji="1" lang="en-US" altLang="ja-JP" u="sng">
                <a:solidFill>
                  <a:srgbClr val="0000FF"/>
                </a:solidFill>
              </a:rPr>
              <a:t>9</a:t>
            </a:r>
            <a:r>
              <a:rPr kumimoji="1" lang="ja-JP" altLang="en-US" u="sng">
                <a:solidFill>
                  <a:srgbClr val="0000FF"/>
                </a:solidFill>
              </a:rPr>
              <a:t>割超の人気研修を</a:t>
            </a:r>
            <a:r>
              <a:rPr kumimoji="1" lang="en-US" altLang="ja-JP" u="sng">
                <a:solidFill>
                  <a:srgbClr val="0000FF"/>
                </a:solidFill>
              </a:rPr>
              <a:t>Web</a:t>
            </a:r>
            <a:r>
              <a:rPr kumimoji="1" lang="ja-JP" altLang="en-US" u="sng">
                <a:solidFill>
                  <a:srgbClr val="0000FF"/>
                </a:solidFill>
              </a:rPr>
              <a:t>化）</a:t>
            </a:r>
          </a:p>
        </p:txBody>
      </p:sp>
      <p:sp>
        <p:nvSpPr>
          <p:cNvPr id="26" name="テキスト プレースホルダー 25">
            <a:extLst>
              <a:ext uri="{FF2B5EF4-FFF2-40B4-BE49-F238E27FC236}">
                <a16:creationId xmlns:a16="http://schemas.microsoft.com/office/drawing/2014/main" id="{EBA4C16D-DC6F-8F3A-DA61-EE40CD53B006}"/>
              </a:ext>
            </a:extLst>
          </p:cNvPr>
          <p:cNvSpPr>
            <a:spLocks noGrp="1"/>
          </p:cNvSpPr>
          <p:nvPr>
            <p:ph type="body" sz="quarter" idx="68"/>
          </p:nvPr>
        </p:nvSpPr>
        <p:spPr/>
        <p:txBody>
          <a:bodyPr/>
          <a:lstStyle/>
          <a:p>
            <a:r>
              <a:rPr kumimoji="1" lang="ja-JP" altLang="en-US"/>
              <a:t>講座全体</a:t>
            </a:r>
          </a:p>
        </p:txBody>
      </p:sp>
      <p:sp>
        <p:nvSpPr>
          <p:cNvPr id="27" name="テキスト プレースホルダー 26">
            <a:extLst>
              <a:ext uri="{FF2B5EF4-FFF2-40B4-BE49-F238E27FC236}">
                <a16:creationId xmlns:a16="http://schemas.microsoft.com/office/drawing/2014/main" id="{0806C78C-D215-A481-F00F-6AFF537A23FF}"/>
              </a:ext>
            </a:extLst>
          </p:cNvPr>
          <p:cNvSpPr>
            <a:spLocks noGrp="1"/>
          </p:cNvSpPr>
          <p:nvPr>
            <p:ph type="body" sz="quarter" idx="69"/>
          </p:nvPr>
        </p:nvSpPr>
        <p:spPr/>
        <p:txBody>
          <a:bodyPr/>
          <a:lstStyle/>
          <a:p>
            <a:r>
              <a:rPr kumimoji="1" lang="en-US" altLang="ja-JP"/>
              <a:t>2.2</a:t>
            </a:r>
            <a:endParaRPr kumimoji="1" lang="ja-JP" altLang="en-US"/>
          </a:p>
        </p:txBody>
      </p:sp>
      <p:sp>
        <p:nvSpPr>
          <p:cNvPr id="28" name="テキスト プレースホルダー 27">
            <a:extLst>
              <a:ext uri="{FF2B5EF4-FFF2-40B4-BE49-F238E27FC236}">
                <a16:creationId xmlns:a16="http://schemas.microsoft.com/office/drawing/2014/main" id="{6EA8225A-A78E-4519-473D-BBA3D5FB808D}"/>
              </a:ext>
            </a:extLst>
          </p:cNvPr>
          <p:cNvSpPr>
            <a:spLocks noGrp="1"/>
          </p:cNvSpPr>
          <p:nvPr>
            <p:ph type="body" sz="quarter" idx="70"/>
          </p:nvPr>
        </p:nvSpPr>
        <p:spPr>
          <a:blipFill>
            <a:blip r:embed="rId9"/>
            <a:stretch>
              <a:fillRect/>
            </a:stretch>
          </a:blipFill>
        </p:spPr>
        <p:txBody>
          <a:bodyPr/>
          <a:lstStyle/>
          <a:p>
            <a:r>
              <a:rPr kumimoji="1" lang="ja-JP" altLang="en-US"/>
              <a:t> </a:t>
            </a:r>
          </a:p>
        </p:txBody>
      </p:sp>
      <p:sp>
        <p:nvSpPr>
          <p:cNvPr id="29" name="テキスト プレースホルダー 28">
            <a:extLst>
              <a:ext uri="{FF2B5EF4-FFF2-40B4-BE49-F238E27FC236}">
                <a16:creationId xmlns:a16="http://schemas.microsoft.com/office/drawing/2014/main" id="{3033D4A3-11AD-59D4-C0BE-02D5E8ADC3AF}"/>
              </a:ext>
            </a:extLst>
          </p:cNvPr>
          <p:cNvSpPr>
            <a:spLocks noGrp="1"/>
          </p:cNvSpPr>
          <p:nvPr>
            <p:ph type="body" sz="quarter" idx="71"/>
          </p:nvPr>
        </p:nvSpPr>
        <p:spPr/>
        <p:txBody>
          <a:bodyPr/>
          <a:lstStyle/>
          <a:p>
            <a:r>
              <a:rPr kumimoji="1" lang="en-US" altLang="ja-JP" sz="1800"/>
              <a:t>5</a:t>
            </a:r>
            <a:endParaRPr kumimoji="1" lang="ja-JP" altLang="en-US" sz="1800"/>
          </a:p>
        </p:txBody>
      </p:sp>
      <p:sp>
        <p:nvSpPr>
          <p:cNvPr id="30" name="テキスト プレースホルダー 29">
            <a:extLst>
              <a:ext uri="{FF2B5EF4-FFF2-40B4-BE49-F238E27FC236}">
                <a16:creationId xmlns:a16="http://schemas.microsoft.com/office/drawing/2014/main" id="{019AE18D-21DD-CA90-35FF-289132037D41}"/>
              </a:ext>
            </a:extLst>
          </p:cNvPr>
          <p:cNvSpPr>
            <a:spLocks noGrp="1"/>
          </p:cNvSpPr>
          <p:nvPr>
            <p:ph type="body" sz="quarter" idx="72"/>
          </p:nvPr>
        </p:nvSpPr>
        <p:spPr/>
        <p:txBody>
          <a:bodyPr/>
          <a:lstStyle/>
          <a:p>
            <a:r>
              <a:rPr kumimoji="1" lang="ja-JP" altLang="en-US"/>
              <a:t> </a:t>
            </a:r>
          </a:p>
        </p:txBody>
      </p:sp>
      <p:sp>
        <p:nvSpPr>
          <p:cNvPr id="31" name="テキスト プレースホルダー 30">
            <a:hlinkClick r:id="rId10"/>
            <a:extLst>
              <a:ext uri="{FF2B5EF4-FFF2-40B4-BE49-F238E27FC236}">
                <a16:creationId xmlns:a16="http://schemas.microsoft.com/office/drawing/2014/main" id="{1F08625E-A8AA-B738-D8CF-5911497A6066}"/>
              </a:ext>
            </a:extLst>
          </p:cNvPr>
          <p:cNvSpPr>
            <a:spLocks noGrp="1"/>
          </p:cNvSpPr>
          <p:nvPr>
            <p:ph type="body" sz="quarter" idx="73"/>
          </p:nvPr>
        </p:nvSpPr>
        <p:spPr/>
        <p:txBody>
          <a:bodyPr/>
          <a:lstStyle/>
          <a:p>
            <a:r>
              <a:rPr kumimoji="1" lang="en-US" altLang="ja-JP" u="sng">
                <a:solidFill>
                  <a:srgbClr val="0000FF"/>
                </a:solidFill>
              </a:rPr>
              <a:t>【</a:t>
            </a:r>
            <a:r>
              <a:rPr kumimoji="1" lang="ja-JP" altLang="en-US" u="sng">
                <a:solidFill>
                  <a:srgbClr val="0000FF"/>
                </a:solidFill>
              </a:rPr>
              <a:t>ものづくり革新・改善シリーズ</a:t>
            </a:r>
            <a:r>
              <a:rPr kumimoji="1" lang="en-US" altLang="ja-JP" u="sng">
                <a:solidFill>
                  <a:srgbClr val="0000FF"/>
                </a:solidFill>
              </a:rPr>
              <a:t>】</a:t>
            </a:r>
            <a:r>
              <a:rPr kumimoji="1" lang="ja-JP" altLang="en-US" u="sng">
                <a:solidFill>
                  <a:srgbClr val="0000FF"/>
                </a:solidFill>
              </a:rPr>
              <a:t>時間と心のバランスをとる労務管理術</a:t>
            </a:r>
          </a:p>
        </p:txBody>
      </p:sp>
      <p:sp>
        <p:nvSpPr>
          <p:cNvPr id="32" name="テキスト プレースホルダー 31">
            <a:extLst>
              <a:ext uri="{FF2B5EF4-FFF2-40B4-BE49-F238E27FC236}">
                <a16:creationId xmlns:a16="http://schemas.microsoft.com/office/drawing/2014/main" id="{8EE88289-9CA2-2D34-39D4-74A2CDDAA50F}"/>
              </a:ext>
            </a:extLst>
          </p:cNvPr>
          <p:cNvSpPr>
            <a:spLocks noGrp="1"/>
          </p:cNvSpPr>
          <p:nvPr>
            <p:ph type="body" sz="quarter" idx="74"/>
          </p:nvPr>
        </p:nvSpPr>
        <p:spPr/>
        <p:txBody>
          <a:bodyPr/>
          <a:lstStyle/>
          <a:p>
            <a:r>
              <a:rPr kumimoji="1" lang="ja-JP" altLang="en-US"/>
              <a:t>講座全体</a:t>
            </a:r>
          </a:p>
        </p:txBody>
      </p:sp>
      <p:sp>
        <p:nvSpPr>
          <p:cNvPr id="33" name="テキスト プレースホルダー 32">
            <a:extLst>
              <a:ext uri="{FF2B5EF4-FFF2-40B4-BE49-F238E27FC236}">
                <a16:creationId xmlns:a16="http://schemas.microsoft.com/office/drawing/2014/main" id="{3629CC07-E16E-C19F-0D91-83D7231E9A08}"/>
              </a:ext>
            </a:extLst>
          </p:cNvPr>
          <p:cNvSpPr>
            <a:spLocks noGrp="1"/>
          </p:cNvSpPr>
          <p:nvPr>
            <p:ph type="body" sz="quarter" idx="75"/>
          </p:nvPr>
        </p:nvSpPr>
        <p:spPr/>
        <p:txBody>
          <a:bodyPr/>
          <a:lstStyle/>
          <a:p>
            <a:r>
              <a:rPr kumimoji="1" lang="en-US" altLang="ja-JP"/>
              <a:t>2.3</a:t>
            </a:r>
            <a:endParaRPr kumimoji="1" lang="ja-JP" altLang="en-US"/>
          </a:p>
        </p:txBody>
      </p:sp>
      <p:sp>
        <p:nvSpPr>
          <p:cNvPr id="34" name="テキスト プレースホルダー 33">
            <a:extLst>
              <a:ext uri="{FF2B5EF4-FFF2-40B4-BE49-F238E27FC236}">
                <a16:creationId xmlns:a16="http://schemas.microsoft.com/office/drawing/2014/main" id="{A32CD1A0-B734-34C8-FDD7-63178372A000}"/>
              </a:ext>
            </a:extLst>
          </p:cNvPr>
          <p:cNvSpPr>
            <a:spLocks noGrp="1"/>
          </p:cNvSpPr>
          <p:nvPr>
            <p:ph type="body" sz="quarter" idx="76"/>
          </p:nvPr>
        </p:nvSpPr>
        <p:spPr>
          <a:blipFill>
            <a:blip r:embed="rId11"/>
            <a:stretch>
              <a:fillRect/>
            </a:stretch>
          </a:blipFill>
        </p:spPr>
        <p:txBody>
          <a:bodyPr/>
          <a:lstStyle/>
          <a:p>
            <a:r>
              <a:rPr kumimoji="1" lang="ja-JP" altLang="en-US"/>
              <a:t> </a:t>
            </a:r>
          </a:p>
        </p:txBody>
      </p:sp>
      <p:sp>
        <p:nvSpPr>
          <p:cNvPr id="35" name="テキスト プレースホルダー 34">
            <a:extLst>
              <a:ext uri="{FF2B5EF4-FFF2-40B4-BE49-F238E27FC236}">
                <a16:creationId xmlns:a16="http://schemas.microsoft.com/office/drawing/2014/main" id="{957AF6B5-549B-0E4B-667F-905D4333A7F7}"/>
              </a:ext>
            </a:extLst>
          </p:cNvPr>
          <p:cNvSpPr>
            <a:spLocks noGrp="1"/>
          </p:cNvSpPr>
          <p:nvPr>
            <p:ph type="body" sz="quarter" idx="77"/>
          </p:nvPr>
        </p:nvSpPr>
        <p:spPr/>
        <p:txBody>
          <a:bodyPr/>
          <a:lstStyle/>
          <a:p>
            <a:r>
              <a:rPr kumimoji="1" lang="en-US" altLang="ja-JP" sz="1800"/>
              <a:t>6</a:t>
            </a:r>
            <a:endParaRPr kumimoji="1" lang="ja-JP" altLang="en-US" sz="1800"/>
          </a:p>
        </p:txBody>
      </p:sp>
      <p:sp>
        <p:nvSpPr>
          <p:cNvPr id="36" name="テキスト プレースホルダー 35">
            <a:extLst>
              <a:ext uri="{FF2B5EF4-FFF2-40B4-BE49-F238E27FC236}">
                <a16:creationId xmlns:a16="http://schemas.microsoft.com/office/drawing/2014/main" id="{AC9D5AEA-7A3F-4E2D-C74F-9DA1195979A0}"/>
              </a:ext>
            </a:extLst>
          </p:cNvPr>
          <p:cNvSpPr>
            <a:spLocks noGrp="1"/>
          </p:cNvSpPr>
          <p:nvPr>
            <p:ph type="body" sz="quarter" idx="78"/>
          </p:nvPr>
        </p:nvSpPr>
        <p:spPr/>
        <p:txBody>
          <a:bodyPr/>
          <a:lstStyle/>
          <a:p>
            <a:r>
              <a:rPr kumimoji="1" lang="ja-JP" altLang="en-US"/>
              <a:t> </a:t>
            </a:r>
          </a:p>
        </p:txBody>
      </p:sp>
      <p:sp>
        <p:nvSpPr>
          <p:cNvPr id="37" name="テキスト プレースホルダー 36">
            <a:hlinkClick r:id="rId12"/>
            <a:extLst>
              <a:ext uri="{FF2B5EF4-FFF2-40B4-BE49-F238E27FC236}">
                <a16:creationId xmlns:a16="http://schemas.microsoft.com/office/drawing/2014/main" id="{924B11FA-5F33-E895-D95D-B4E16ED51C92}"/>
              </a:ext>
            </a:extLst>
          </p:cNvPr>
          <p:cNvSpPr>
            <a:spLocks noGrp="1"/>
          </p:cNvSpPr>
          <p:nvPr>
            <p:ph type="body" sz="quarter" idx="79"/>
          </p:nvPr>
        </p:nvSpPr>
        <p:spPr/>
        <p:txBody>
          <a:bodyPr/>
          <a:lstStyle/>
          <a:p>
            <a:r>
              <a:rPr kumimoji="1" lang="en-US" altLang="ja-JP" u="sng">
                <a:solidFill>
                  <a:srgbClr val="0000FF"/>
                </a:solidFill>
              </a:rPr>
              <a:t>【</a:t>
            </a:r>
            <a:r>
              <a:rPr kumimoji="1" lang="ja-JP" altLang="en-US" u="sng">
                <a:solidFill>
                  <a:srgbClr val="0000FF"/>
                </a:solidFill>
              </a:rPr>
              <a:t>産業医監修</a:t>
            </a:r>
            <a:r>
              <a:rPr kumimoji="1" lang="en-US" altLang="ja-JP" u="sng">
                <a:solidFill>
                  <a:srgbClr val="0000FF"/>
                </a:solidFill>
              </a:rPr>
              <a:t>】</a:t>
            </a:r>
            <a:r>
              <a:rPr kumimoji="1" lang="ja-JP" altLang="en-US" u="sng">
                <a:solidFill>
                  <a:srgbClr val="0000FF"/>
                </a:solidFill>
              </a:rPr>
              <a:t>メンタルヘルスケアマスターコース～ストレスと向き合い心の健康を保つ～</a:t>
            </a:r>
          </a:p>
        </p:txBody>
      </p:sp>
      <p:sp>
        <p:nvSpPr>
          <p:cNvPr id="38" name="テキスト プレースホルダー 37">
            <a:extLst>
              <a:ext uri="{FF2B5EF4-FFF2-40B4-BE49-F238E27FC236}">
                <a16:creationId xmlns:a16="http://schemas.microsoft.com/office/drawing/2014/main" id="{D62C7CF8-E6F8-764F-3396-C3F981329694}"/>
              </a:ext>
            </a:extLst>
          </p:cNvPr>
          <p:cNvSpPr>
            <a:spLocks noGrp="1"/>
          </p:cNvSpPr>
          <p:nvPr>
            <p:ph type="body" sz="quarter" idx="80"/>
          </p:nvPr>
        </p:nvSpPr>
        <p:spPr/>
        <p:txBody>
          <a:bodyPr/>
          <a:lstStyle/>
          <a:p>
            <a:r>
              <a:rPr kumimoji="1" lang="ja-JP" altLang="en-US"/>
              <a:t>講座全体</a:t>
            </a:r>
          </a:p>
        </p:txBody>
      </p:sp>
      <p:sp>
        <p:nvSpPr>
          <p:cNvPr id="39" name="テキスト プレースホルダー 38">
            <a:extLst>
              <a:ext uri="{FF2B5EF4-FFF2-40B4-BE49-F238E27FC236}">
                <a16:creationId xmlns:a16="http://schemas.microsoft.com/office/drawing/2014/main" id="{CCB5E769-7D19-C3A3-FFCF-CBF41BFC5D85}"/>
              </a:ext>
            </a:extLst>
          </p:cNvPr>
          <p:cNvSpPr>
            <a:spLocks noGrp="1"/>
          </p:cNvSpPr>
          <p:nvPr>
            <p:ph type="body" sz="quarter" idx="81"/>
          </p:nvPr>
        </p:nvSpPr>
        <p:spPr/>
        <p:txBody>
          <a:bodyPr/>
          <a:lstStyle/>
          <a:p>
            <a:r>
              <a:rPr kumimoji="1" lang="en-US" altLang="ja-JP"/>
              <a:t>0.7</a:t>
            </a:r>
            <a:endParaRPr kumimoji="1" lang="ja-JP" altLang="en-US"/>
          </a:p>
        </p:txBody>
      </p:sp>
      <p:sp>
        <p:nvSpPr>
          <p:cNvPr id="40" name="テキスト プレースホルダー 39">
            <a:extLst>
              <a:ext uri="{FF2B5EF4-FFF2-40B4-BE49-F238E27FC236}">
                <a16:creationId xmlns:a16="http://schemas.microsoft.com/office/drawing/2014/main" id="{292072BA-9F9F-1F69-92C5-B8F0881458D1}"/>
              </a:ext>
            </a:extLst>
          </p:cNvPr>
          <p:cNvSpPr>
            <a:spLocks noGrp="1"/>
          </p:cNvSpPr>
          <p:nvPr>
            <p:ph type="body" sz="quarter" idx="82"/>
          </p:nvPr>
        </p:nvSpPr>
        <p:spPr>
          <a:blipFill>
            <a:blip r:embed="rId13"/>
            <a:stretch>
              <a:fillRect/>
            </a:stretch>
          </a:blipFill>
        </p:spPr>
        <p:txBody>
          <a:bodyPr/>
          <a:lstStyle/>
          <a:p>
            <a:r>
              <a:rPr kumimoji="1" lang="ja-JP" altLang="en-US"/>
              <a:t> </a:t>
            </a:r>
          </a:p>
        </p:txBody>
      </p:sp>
    </p:spTree>
    <p:extLst>
      <p:ext uri="{BB962C8B-B14F-4D97-AF65-F5344CB8AC3E}">
        <p14:creationId xmlns:p14="http://schemas.microsoft.com/office/powerpoint/2010/main" val="262330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FBD6F2B-E6B1-34F3-D22A-8FC494299DBB}"/>
              </a:ext>
            </a:extLst>
          </p:cNvPr>
          <p:cNvSpPr>
            <a:spLocks noGrp="1"/>
          </p:cNvSpPr>
          <p:nvPr>
            <p:ph type="sldNum" idx="10"/>
          </p:nvPr>
        </p:nvSpPr>
        <p:spPr/>
        <p:txBody>
          <a:bodyPr/>
          <a:lstStyle/>
          <a:p>
            <a:fld id="{00000000-1234-1234-1234-123412341234}" type="slidenum">
              <a:rPr lang="en" smtClean="0"/>
              <a:pPr/>
              <a:t>9</a:t>
            </a:fld>
            <a:endParaRPr lang="en"/>
          </a:p>
        </p:txBody>
      </p:sp>
      <p:sp>
        <p:nvSpPr>
          <p:cNvPr id="4" name="タイトル 3">
            <a:extLst>
              <a:ext uri="{FF2B5EF4-FFF2-40B4-BE49-F238E27FC236}">
                <a16:creationId xmlns:a16="http://schemas.microsoft.com/office/drawing/2014/main" id="{867D4D8E-CADD-86EA-2ADA-6BEB7A91F2DE}"/>
              </a:ext>
            </a:extLst>
          </p:cNvPr>
          <p:cNvSpPr>
            <a:spLocks noGrp="1"/>
          </p:cNvSpPr>
          <p:nvPr>
            <p:ph type="title"/>
          </p:nvPr>
        </p:nvSpPr>
        <p:spPr/>
        <p:txBody>
          <a:bodyPr/>
          <a:lstStyle/>
          <a:p>
            <a:r>
              <a:rPr kumimoji="1" lang="ja-JP" altLang="en-US" dirty="0"/>
              <a:t>④ワークライフバランス実現コース（法人様向け）</a:t>
            </a:r>
          </a:p>
        </p:txBody>
      </p:sp>
      <p:sp>
        <p:nvSpPr>
          <p:cNvPr id="5" name="テキスト プレースホルダー 4">
            <a:extLst>
              <a:ext uri="{FF2B5EF4-FFF2-40B4-BE49-F238E27FC236}">
                <a16:creationId xmlns:a16="http://schemas.microsoft.com/office/drawing/2014/main" id="{789D287B-AAA2-7066-3652-9574ACB8D38C}"/>
              </a:ext>
            </a:extLst>
          </p:cNvPr>
          <p:cNvSpPr>
            <a:spLocks noGrp="1"/>
          </p:cNvSpPr>
          <p:nvPr>
            <p:ph type="body" sz="quarter" idx="47"/>
          </p:nvPr>
        </p:nvSpPr>
        <p:spPr/>
        <p:txBody>
          <a:bodyPr/>
          <a:lstStyle/>
          <a:p>
            <a:r>
              <a:rPr kumimoji="1" lang="en-US" altLang="ja-JP" sz="1800"/>
              <a:t>7</a:t>
            </a:r>
            <a:endParaRPr kumimoji="1" lang="ja-JP" altLang="en-US" sz="1800"/>
          </a:p>
        </p:txBody>
      </p:sp>
      <p:sp>
        <p:nvSpPr>
          <p:cNvPr id="6" name="テキスト プレースホルダー 5">
            <a:extLst>
              <a:ext uri="{FF2B5EF4-FFF2-40B4-BE49-F238E27FC236}">
                <a16:creationId xmlns:a16="http://schemas.microsoft.com/office/drawing/2014/main" id="{DD138020-28E8-1085-3BFD-6484CE2B2806}"/>
              </a:ext>
            </a:extLst>
          </p:cNvPr>
          <p:cNvSpPr>
            <a:spLocks noGrp="1"/>
          </p:cNvSpPr>
          <p:nvPr>
            <p:ph type="body" sz="quarter" idx="48"/>
          </p:nvPr>
        </p:nvSpPr>
        <p:spPr/>
        <p:txBody>
          <a:bodyPr/>
          <a:lstStyle/>
          <a:p>
            <a:r>
              <a:rPr kumimoji="1" lang="ja-JP" altLang="en-US"/>
              <a:t> </a:t>
            </a:r>
          </a:p>
        </p:txBody>
      </p:sp>
      <p:sp>
        <p:nvSpPr>
          <p:cNvPr id="7" name="テキスト プレースホルダー 6">
            <a:hlinkClick r:id="rId2"/>
            <a:extLst>
              <a:ext uri="{FF2B5EF4-FFF2-40B4-BE49-F238E27FC236}">
                <a16:creationId xmlns:a16="http://schemas.microsoft.com/office/drawing/2014/main" id="{6B202BA8-316F-C96A-B2BA-61B3C425922F}"/>
              </a:ext>
            </a:extLst>
          </p:cNvPr>
          <p:cNvSpPr>
            <a:spLocks noGrp="1"/>
          </p:cNvSpPr>
          <p:nvPr>
            <p:ph type="body" sz="quarter" idx="49"/>
          </p:nvPr>
        </p:nvSpPr>
        <p:spPr/>
        <p:txBody>
          <a:bodyPr/>
          <a:lstStyle/>
          <a:p>
            <a:r>
              <a:rPr kumimoji="1" lang="ja-JP" altLang="en-US" u="sng">
                <a:solidFill>
                  <a:srgbClr val="0000FF"/>
                </a:solidFill>
              </a:rPr>
              <a:t>人気講師直伝／ ストレス予防のグローバルスキル「ストレスコーピング入門」</a:t>
            </a:r>
          </a:p>
        </p:txBody>
      </p:sp>
      <p:sp>
        <p:nvSpPr>
          <p:cNvPr id="8" name="テキスト プレースホルダー 7">
            <a:extLst>
              <a:ext uri="{FF2B5EF4-FFF2-40B4-BE49-F238E27FC236}">
                <a16:creationId xmlns:a16="http://schemas.microsoft.com/office/drawing/2014/main" id="{33120777-6E21-D96A-FA5F-87D1A4DB2F57}"/>
              </a:ext>
            </a:extLst>
          </p:cNvPr>
          <p:cNvSpPr>
            <a:spLocks noGrp="1"/>
          </p:cNvSpPr>
          <p:nvPr>
            <p:ph type="body" sz="quarter" idx="50"/>
          </p:nvPr>
        </p:nvSpPr>
        <p:spPr/>
        <p:txBody>
          <a:bodyPr/>
          <a:lstStyle/>
          <a:p>
            <a:r>
              <a:rPr kumimoji="1" lang="ja-JP" altLang="en-US"/>
              <a:t>講座全体</a:t>
            </a:r>
          </a:p>
        </p:txBody>
      </p:sp>
      <p:sp>
        <p:nvSpPr>
          <p:cNvPr id="9" name="テキスト プレースホルダー 8">
            <a:extLst>
              <a:ext uri="{FF2B5EF4-FFF2-40B4-BE49-F238E27FC236}">
                <a16:creationId xmlns:a16="http://schemas.microsoft.com/office/drawing/2014/main" id="{DF77D498-F3F6-F5BA-A714-3DED42348DCE}"/>
              </a:ext>
            </a:extLst>
          </p:cNvPr>
          <p:cNvSpPr>
            <a:spLocks noGrp="1"/>
          </p:cNvSpPr>
          <p:nvPr>
            <p:ph type="body" sz="quarter" idx="51"/>
          </p:nvPr>
        </p:nvSpPr>
        <p:spPr/>
        <p:txBody>
          <a:bodyPr/>
          <a:lstStyle/>
          <a:p>
            <a:r>
              <a:rPr kumimoji="1" lang="en-US" altLang="ja-JP"/>
              <a:t>2.4</a:t>
            </a:r>
            <a:endParaRPr kumimoji="1" lang="ja-JP" altLang="en-US"/>
          </a:p>
        </p:txBody>
      </p:sp>
      <p:sp>
        <p:nvSpPr>
          <p:cNvPr id="10" name="テキスト プレースホルダー 9">
            <a:extLst>
              <a:ext uri="{FF2B5EF4-FFF2-40B4-BE49-F238E27FC236}">
                <a16:creationId xmlns:a16="http://schemas.microsoft.com/office/drawing/2014/main" id="{8DC20565-4040-CA6C-41A8-E7CF0DC4D513}"/>
              </a:ext>
            </a:extLst>
          </p:cNvPr>
          <p:cNvSpPr>
            <a:spLocks noGrp="1"/>
          </p:cNvSpPr>
          <p:nvPr>
            <p:ph type="body" sz="quarter" idx="52"/>
          </p:nvPr>
        </p:nvSpPr>
        <p:spPr>
          <a:blipFill>
            <a:blip r:embed="rId3"/>
            <a:stretch>
              <a:fillRect/>
            </a:stretch>
          </a:blipFill>
        </p:spPr>
        <p:txBody>
          <a:bodyPr/>
          <a:lstStyle/>
          <a:p>
            <a:r>
              <a:rPr kumimoji="1" lang="ja-JP" altLang="en-US"/>
              <a:t> </a:t>
            </a:r>
          </a:p>
        </p:txBody>
      </p:sp>
      <p:sp>
        <p:nvSpPr>
          <p:cNvPr id="2" name="正方形/長方形 1">
            <a:extLst>
              <a:ext uri="{FF2B5EF4-FFF2-40B4-BE49-F238E27FC236}">
                <a16:creationId xmlns:a16="http://schemas.microsoft.com/office/drawing/2014/main" id="{7334C850-A99F-BB3B-8B91-061E2DF1970A}"/>
              </a:ext>
            </a:extLst>
          </p:cNvPr>
          <p:cNvSpPr/>
          <p:nvPr/>
        </p:nvSpPr>
        <p:spPr>
          <a:xfrm>
            <a:off x="5276193" y="1975945"/>
            <a:ext cx="3048000" cy="29061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01569B8B-B298-AF6D-43E4-62F7703839D8}"/>
              </a:ext>
            </a:extLst>
          </p:cNvPr>
          <p:cNvSpPr/>
          <p:nvPr/>
        </p:nvSpPr>
        <p:spPr>
          <a:xfrm>
            <a:off x="1342841" y="3278842"/>
            <a:ext cx="3048000" cy="16264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2163117"/>
      </p:ext>
    </p:extLst>
  </p:cSld>
  <p:clrMapOvr>
    <a:masterClrMapping/>
  </p:clrMapOvr>
</p:sld>
</file>

<file path=ppt/theme/theme1.xml><?xml version="1.0" encoding="utf-8"?>
<a:theme xmlns:a="http://schemas.openxmlformats.org/drawingml/2006/main" name="Udemy">
  <a:themeElements>
    <a:clrScheme name="Simple Light">
      <a:dk1>
        <a:srgbClr val="000000"/>
      </a:dk1>
      <a:lt1>
        <a:srgbClr val="FFFFFF"/>
      </a:lt1>
      <a:dk2>
        <a:srgbClr val="595959"/>
      </a:dk2>
      <a:lt2>
        <a:srgbClr val="EEEEEE"/>
      </a:lt2>
      <a:accent1>
        <a:srgbClr val="A435F0"/>
      </a:accent1>
      <a:accent2>
        <a:srgbClr val="5022C3"/>
      </a:accent2>
      <a:accent3>
        <a:srgbClr val="72D8BA"/>
      </a:accent3>
      <a:accent4>
        <a:srgbClr val="2B8A85"/>
      </a:accent4>
      <a:accent5>
        <a:srgbClr val="F69C08"/>
      </a:accent5>
      <a:accent6>
        <a:srgbClr val="F4522D"/>
      </a:accent6>
      <a:hlink>
        <a:srgbClr val="0097A7"/>
      </a:hlink>
      <a:folHlink>
        <a:srgbClr val="0097A7"/>
      </a:folHlink>
    </a:clrScheme>
    <a:fontScheme name="ユーザー定義 1">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8488</TotalTime>
  <Words>4578</Words>
  <Application>Microsoft Office PowerPoint</Application>
  <PresentationFormat>画面に合わせる (16:9)</PresentationFormat>
  <Paragraphs>1005</Paragraphs>
  <Slides>42</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Open Sans</vt:lpstr>
      <vt:lpstr>Arial</vt:lpstr>
      <vt:lpstr>Playfair Display</vt:lpstr>
      <vt:lpstr>Meiryo UI</vt:lpstr>
      <vt:lpstr>Udemy</vt:lpstr>
      <vt:lpstr>PowerPoint プレゼンテーション</vt:lpstr>
      <vt:lpstr>PowerPoint プレゼンテーション</vt:lpstr>
      <vt:lpstr>①業務効率化コース（法人様向け）</vt:lpstr>
      <vt:lpstr>①業務効率化コース（法人様向け）</vt:lpstr>
      <vt:lpstr>②新商品・新サービス開発コース（法人様向け）</vt:lpstr>
      <vt:lpstr>③集客・売上向上コース（法人様向け）</vt:lpstr>
      <vt:lpstr>③集客・売上向上コース（法人様向け）</vt:lpstr>
      <vt:lpstr>④ワークライフバランス実現コース（法人様向け）</vt:lpstr>
      <vt:lpstr>④ワークライフバランス実現コース（法人様向け）</vt:lpstr>
      <vt:lpstr>⑤多様な人材活用コース（法人様向け）</vt:lpstr>
      <vt:lpstr>⑤多様な人材活用コース（法人様向け）</vt:lpstr>
      <vt:lpstr>⑥Excelスキル向上コース（法人様向け）</vt:lpstr>
      <vt:lpstr>⑦対人スキル向上コース（法人様向け）</vt:lpstr>
      <vt:lpstr>⑧キャリアの棚卸しコース（法人様向け）</vt:lpstr>
      <vt:lpstr>⑨ビジネス英会話コース（法人様向け）</vt:lpstr>
      <vt:lpstr>①在宅ワーカーコース（個人利用者様向け）</vt:lpstr>
      <vt:lpstr>①在宅ワーカーコース（個人利用者様向け）</vt:lpstr>
      <vt:lpstr>①在宅ワーカーコース（個人利用者様向け）</vt:lpstr>
      <vt:lpstr>②社会人基礎力コース（個人利用者様向け）</vt:lpstr>
      <vt:lpstr>②社会人基礎力コース（個人利用者様向け）</vt:lpstr>
      <vt:lpstr>③事務・OAスキルコース（個人利用者様向け）</vt:lpstr>
      <vt:lpstr>③事務・OAスキルコース（個人利用者様向け）</vt:lpstr>
      <vt:lpstr>④WEBデザインコース（個人利用者様向け）</vt:lpstr>
      <vt:lpstr>⑤マーケティングコース（個人利用者様向け）</vt:lpstr>
      <vt:lpstr>⑤マーケティングコース（個人利用者様向け）</vt:lpstr>
      <vt:lpstr>⑥Pythonプログラミングコース（個人利用者様向け）</vt:lpstr>
      <vt:lpstr>⑦Webアプリケーション開発コース（個人利用者様向け）</vt:lpstr>
      <vt:lpstr>⑦Webアプリケーション開発コース（個人利用者様向け）</vt:lpstr>
      <vt:lpstr>⑧自己発信スキル向上コース（個人利用者様向け）</vt:lpstr>
      <vt:lpstr>ITパスポート試験合格を目指しましょう！（共通資格用講座）</vt:lpstr>
      <vt:lpstr>ITパスポート試験の実践編（共通資格用講座）</vt:lpstr>
      <vt:lpstr>【耳活講座】ITパスポート試験頻出の用語編 （共通資格用講座）</vt:lpstr>
      <vt:lpstr>情報セキュリティマネジメント試験合格を目指しましょう！ （共通資格用講座）</vt:lpstr>
      <vt:lpstr>基本情報技術者試験合格を目指しましょう！ （共通資格用講座）</vt:lpstr>
      <vt:lpstr>応用情報技術者試験合格を目指しましょう！ （共通資格用講座）</vt:lpstr>
      <vt:lpstr>情報処理安全確保支援士試験合格を目指しましょう！ （共通資格用講座）</vt:lpstr>
      <vt:lpstr>社労士試験合格を目指しましょう！ （共通資格用講座）</vt:lpstr>
      <vt:lpstr>社労士試験合格を目指しましょう！ （共通資格用講座）</vt:lpstr>
      <vt:lpstr>簿記試験合格を目指しましょう！ （共通資格用講座）</vt:lpstr>
      <vt:lpstr>簿記試験合格を目指しましょう！ （共通資格用講座）</vt:lpstr>
      <vt:lpstr>TOEICスコアアップを目指しましょう！ （共通資格用講座）</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dc:creator>
  <cp:lastModifiedBy>201111279</cp:lastModifiedBy>
  <cp:revision>18</cp:revision>
  <cp:lastPrinted>2025-06-16T06:51:07Z</cp:lastPrinted>
  <dcterms:modified xsi:type="dcterms:W3CDTF">2025-06-16T08:04:54Z</dcterms:modified>
</cp:coreProperties>
</file>