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6242" autoAdjust="0"/>
  </p:normalViewPr>
  <p:slideViewPr>
    <p:cSldViewPr snapToGrid="0">
      <p:cViewPr varScale="1">
        <p:scale>
          <a:sx n="77" d="100"/>
          <a:sy n="77" d="100"/>
        </p:scale>
        <p:origin x="3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857E0-80C6-4BA0-A766-8553703BEFC2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27BF8-63FC-4314-89C6-B7F69EB219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520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327BF8-63FC-4314-89C6-B7F69EB2195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9466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420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228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3120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454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16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058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4127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114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239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987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854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9684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9E4E7DD8-C680-9748-0082-9E9B1C9B41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568588"/>
              </p:ext>
            </p:extLst>
          </p:nvPr>
        </p:nvGraphicFramePr>
        <p:xfrm>
          <a:off x="450950" y="758438"/>
          <a:ext cx="5956100" cy="6197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1742988738"/>
                    </a:ext>
                  </a:extLst>
                </a:gridCol>
                <a:gridCol w="4876100">
                  <a:extLst>
                    <a:ext uri="{9D8B030D-6E8A-4147-A177-3AD203B41FA5}">
                      <a16:colId xmlns:a16="http://schemas.microsoft.com/office/drawing/2014/main" val="55396336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企画名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533375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団体名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8320128"/>
                  </a:ext>
                </a:extLst>
              </a:tr>
              <a:tr h="24174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549028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場所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6037128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支援要望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リソース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9139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募集期間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257488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その他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3671387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34E11DE-6F11-B3C7-25F4-E39FD957B12E}"/>
              </a:ext>
            </a:extLst>
          </p:cNvPr>
          <p:cNvSpPr txBox="1"/>
          <p:nvPr/>
        </p:nvSpPr>
        <p:spPr>
          <a:xfrm>
            <a:off x="607704" y="315084"/>
            <a:ext cx="2086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/>
              <a:t>企画書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1F89092-8CAC-519B-9504-17ED20AED408}"/>
              </a:ext>
            </a:extLst>
          </p:cNvPr>
          <p:cNvSpPr txBox="1"/>
          <p:nvPr/>
        </p:nvSpPr>
        <p:spPr>
          <a:xfrm>
            <a:off x="1457940" y="7968631"/>
            <a:ext cx="3942120" cy="369332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写真等があれば、添付してください。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179804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</TotalTime>
  <Words>21</Words>
  <Application>Microsoft Office PowerPoint</Application>
  <PresentationFormat>A4 210 x 297 mm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麻生　梨都</dc:creator>
  <cp:lastModifiedBy>麻生　梨都</cp:lastModifiedBy>
  <cp:revision>32</cp:revision>
  <cp:lastPrinted>2026-03-27T07:05:24Z</cp:lastPrinted>
  <dcterms:created xsi:type="dcterms:W3CDTF">2026-03-03T10:58:06Z</dcterms:created>
  <dcterms:modified xsi:type="dcterms:W3CDTF">2026-03-30T01:01:47Z</dcterms:modified>
</cp:coreProperties>
</file>