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6242" autoAdjust="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857E0-80C6-4BA0-A766-8553703BEFC2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27BF8-63FC-4314-89C6-B7F69EB219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520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CC790-1CD9-F401-181A-48840A2C9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08914B0-4F88-A594-AA26-91FA589CE6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11BC4A8-8C89-5C4C-23EB-2F4F6C14A2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1857AE-7165-AF36-C0A2-440F3BB230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327BF8-63FC-4314-89C6-B7F69EB2195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3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42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28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12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45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16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58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12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114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23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98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85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9EB0DA-EFF3-48EE-A4E4-AFEC2A1F300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683AE1-A040-45BC-83E6-1244D0AA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684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B6E59-98AB-7581-A06E-BAE7F5A47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1F6B5560-3651-A10C-F612-54DB7B3DF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883518"/>
              </p:ext>
            </p:extLst>
          </p:nvPr>
        </p:nvGraphicFramePr>
        <p:xfrm>
          <a:off x="266701" y="505522"/>
          <a:ext cx="6334124" cy="5979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137">
                  <a:extLst>
                    <a:ext uri="{9D8B030D-6E8A-4147-A177-3AD203B41FA5}">
                      <a16:colId xmlns:a16="http://schemas.microsoft.com/office/drawing/2014/main" val="1742988738"/>
                    </a:ext>
                  </a:extLst>
                </a:gridCol>
                <a:gridCol w="4705987">
                  <a:extLst>
                    <a:ext uri="{9D8B030D-6E8A-4147-A177-3AD203B41FA5}">
                      <a16:colId xmlns:a16="http://schemas.microsoft.com/office/drawing/2014/main" val="553963364"/>
                    </a:ext>
                  </a:extLst>
                </a:gridCol>
              </a:tblGrid>
              <a:tr h="5199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協働の取り組み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8923330"/>
                  </a:ext>
                </a:extLst>
              </a:tr>
              <a:tr h="5199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期　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6437742"/>
                  </a:ext>
                </a:extLst>
              </a:tr>
              <a:tr h="5199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場　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7370729"/>
                  </a:ext>
                </a:extLst>
              </a:tr>
              <a:tr h="10399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団体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】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の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b="1" strike="noStrike" dirty="0">
                          <a:solidFill>
                            <a:schemeClr val="tx1"/>
                          </a:solidFill>
                        </a:rPr>
                        <a:t>提供リソース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490286"/>
                  </a:ext>
                </a:extLst>
              </a:tr>
              <a:tr h="10399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団体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B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】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の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400" b="1" strike="noStrike" dirty="0">
                          <a:solidFill>
                            <a:schemeClr val="tx1"/>
                          </a:solidFill>
                        </a:rPr>
                        <a:t>提供リソース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139001"/>
                  </a:ext>
                </a:extLst>
              </a:tr>
              <a:tr h="23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取り組みの概要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33152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698BBB-6A95-F126-9360-A5E75AFA532D}"/>
              </a:ext>
            </a:extLst>
          </p:cNvPr>
          <p:cNvSpPr txBox="1"/>
          <p:nvPr/>
        </p:nvSpPr>
        <p:spPr>
          <a:xfrm>
            <a:off x="333383" y="6897951"/>
            <a:ext cx="3429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400" b="1" dirty="0"/>
              <a:t>【</a:t>
            </a:r>
            <a:r>
              <a:rPr kumimoji="1" lang="ja-JP" altLang="en-US" sz="1400" b="1" dirty="0"/>
              <a:t>開催の様子</a:t>
            </a:r>
            <a:r>
              <a:rPr kumimoji="1" lang="en-US" altLang="ja-JP" sz="1400" b="1" dirty="0"/>
              <a:t>】</a:t>
            </a:r>
            <a:endParaRPr kumimoji="1" lang="ja-JP" altLang="en-US" sz="1400" b="1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B9751BA-54BD-6938-57F1-E5C33C514316}"/>
              </a:ext>
            </a:extLst>
          </p:cNvPr>
          <p:cNvSpPr txBox="1"/>
          <p:nvPr/>
        </p:nvSpPr>
        <p:spPr>
          <a:xfrm>
            <a:off x="1457940" y="7830845"/>
            <a:ext cx="3942120" cy="369332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写真等があれば、添付してください。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87204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</TotalTime>
  <Words>39</Words>
  <Application>Microsoft Office PowerPoint</Application>
  <PresentationFormat>A4 210 x 297 mm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麻生　梨都</dc:creator>
  <cp:lastModifiedBy>麻生　梨都</cp:lastModifiedBy>
  <cp:revision>34</cp:revision>
  <cp:lastPrinted>2026-03-27T07:04:59Z</cp:lastPrinted>
  <dcterms:created xsi:type="dcterms:W3CDTF">2026-03-03T10:58:06Z</dcterms:created>
  <dcterms:modified xsi:type="dcterms:W3CDTF">2026-03-30T01:01:54Z</dcterms:modified>
</cp:coreProperties>
</file>