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7" r:id="rId12"/>
    <p:sldId id="268" r:id="rId13"/>
    <p:sldId id="266" r:id="rId14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大分市" initials="l" lastIdx="1" clrIdx="0">
    <p:extLst>
      <p:ext uri="{19B8F6BF-5375-455C-9EA6-DF929625EA0E}">
        <p15:presenceInfo xmlns:p15="http://schemas.microsoft.com/office/powerpoint/2012/main" userId="大分市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CC"/>
    <a:srgbClr val="FF66FF"/>
    <a:srgbClr val="FF99FF"/>
    <a:srgbClr val="99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0" y="3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73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045DD-97CC-40B1-9CAA-F5197433B582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1AE5E-61DE-4C4C-992B-8F9D9A0F9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401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705CB-C366-495E-BE6F-8C66147DF948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6"/>
            <a:ext cx="5445760" cy="3913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498D6-5FBB-48B5-ABCD-AE9807EACF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755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施設の外観などの画像を挿入してください。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902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こちらに行事やイベント等の画像の挿入をしてください。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504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または、月毎等に行事・イベントの様子がわかる画像を挿入していただき、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そこにいつ開催（平日もしくは土・日曜）や保護者さんの参加が必須（もしくはできる）等の情報を記載していただくとより分かりやすいかもしれません。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４月～５月のテンプレートの大きさを調整していただき、ご利用ください。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450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保護者のみなさまへのメッセージ等を記載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8189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24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園庭の様子の画像を挿入してください。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2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玄関ホールの画像を挿入してください。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01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スライドをコピーして、各クラスのお部屋の紹介をしてください。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46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保育の様子がわかる写真等に「保育（教育）理念」等を記載してください。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0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給食の様子がわかる写真等に「給食について」等を記載してください。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88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多目的ホールの画像を挿入してください。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92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トイレの画像を挿入してください。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26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給食室の画像を挿入してください。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498D6-5FBB-48B5-ABCD-AE9807EACF8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89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296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07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87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79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67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59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57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12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73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55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D4048-4C97-441D-87D8-A2DA1E2F43A7}" type="datetimeFigureOut">
              <a:rPr kumimoji="1" lang="ja-JP" altLang="en-US" smtClean="0"/>
              <a:t>2022/6/6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C66AD-EA39-4506-B27A-95DABFD7D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52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microsoft.com/office/2007/relationships/hdphoto" Target="../media/hdphoto5.wdp"/><Relationship Id="rId3" Type="http://schemas.openxmlformats.org/officeDocument/2006/relationships/image" Target="../media/image6.png"/><Relationship Id="rId21" Type="http://schemas.microsoft.com/office/2007/relationships/hdphoto" Target="../media/hdphoto6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6" Type="http://schemas.microsoft.com/office/2007/relationships/hdphoto" Target="../media/hdphoto4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84" y="216512"/>
            <a:ext cx="9768166" cy="65627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39402" y="2702385"/>
            <a:ext cx="10828150" cy="1105941"/>
          </a:xfrm>
        </p:spPr>
        <p:txBody>
          <a:bodyPr>
            <a:normAutofit/>
          </a:bodyPr>
          <a:lstStyle/>
          <a:p>
            <a:r>
              <a:rPr kumimoji="1" lang="ja-JP" altLang="en-US" sz="66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kumimoji="1" lang="ja-JP" altLang="en-US" sz="66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1257" y="130629"/>
            <a:ext cx="617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施設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の外観などの画像を挿入してください。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8919" y="2474778"/>
            <a:ext cx="617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5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2" y="3568744"/>
            <a:ext cx="3893312" cy="329958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2" y="190919"/>
            <a:ext cx="5368820" cy="3617406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39420" y="2909571"/>
            <a:ext cx="3408124" cy="8642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n w="15875" cap="rnd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行事・イベント</a:t>
            </a:r>
            <a:endParaRPr lang="ja-JP" altLang="en-US" sz="4000" dirty="0">
              <a:ln w="15875" cap="rnd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72" y="3022878"/>
            <a:ext cx="695311" cy="66540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55" y="2999207"/>
            <a:ext cx="695311" cy="6654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28" y="1095083"/>
            <a:ext cx="2930949" cy="283218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303"/>
            <a:ext cx="3076865" cy="269427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65" y="190919"/>
            <a:ext cx="3869669" cy="29216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70822" y="6253"/>
            <a:ext cx="542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行事やイベント等の画像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を挿入してください。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54" t="6748" r="29090" b="57419"/>
          <a:stretch/>
        </p:blipFill>
        <p:spPr>
          <a:xfrm>
            <a:off x="2681858" y="435681"/>
            <a:ext cx="1286189" cy="1296237"/>
          </a:xfrm>
          <a:prstGeom prst="ellipse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65" t="43982" r="50747" b="21574"/>
          <a:stretch/>
        </p:blipFill>
        <p:spPr>
          <a:xfrm>
            <a:off x="1710725" y="1792014"/>
            <a:ext cx="1105319" cy="1245996"/>
          </a:xfrm>
          <a:prstGeom prst="ellipse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7176" r="68588" b="51435"/>
          <a:stretch/>
        </p:blipFill>
        <p:spPr>
          <a:xfrm>
            <a:off x="809731" y="818924"/>
            <a:ext cx="1045028" cy="1135464"/>
          </a:xfrm>
          <a:prstGeom prst="ellipse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02" t="22100" r="39092" b="46946"/>
          <a:stretch/>
        </p:blipFill>
        <p:spPr>
          <a:xfrm>
            <a:off x="6725540" y="818924"/>
            <a:ext cx="1045028" cy="904351"/>
          </a:xfrm>
          <a:prstGeom prst="ellipse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85" t="30521" r="15018" b="38869"/>
          <a:stretch/>
        </p:blipFill>
        <p:spPr>
          <a:xfrm>
            <a:off x="7943312" y="1105319"/>
            <a:ext cx="723482" cy="894303"/>
          </a:xfrm>
          <a:prstGeom prst="ellipse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5" t="32730" r="68841" b="41131"/>
          <a:stretch/>
        </p:blipFill>
        <p:spPr>
          <a:xfrm>
            <a:off x="5756585" y="1135463"/>
            <a:ext cx="872375" cy="763676"/>
          </a:xfrm>
          <a:prstGeom prst="ellipse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11" t="38679" r="36320" b="30099"/>
          <a:stretch/>
        </p:blipFill>
        <p:spPr>
          <a:xfrm>
            <a:off x="10010449" y="2213762"/>
            <a:ext cx="884255" cy="884255"/>
          </a:xfrm>
          <a:prstGeom prst="ellipse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0" t="9548" r="3516" b="56747"/>
          <a:stretch/>
        </p:blipFill>
        <p:spPr>
          <a:xfrm>
            <a:off x="10960166" y="1358951"/>
            <a:ext cx="934498" cy="954594"/>
          </a:xfrm>
          <a:prstGeom prst="ellipse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7875" r="54543" b="59484"/>
          <a:stretch/>
        </p:blipFill>
        <p:spPr>
          <a:xfrm>
            <a:off x="9390568" y="1315055"/>
            <a:ext cx="1014885" cy="924448"/>
          </a:xfrm>
          <a:prstGeom prst="ellipse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99" t="27554" r="716" b="34380"/>
          <a:stretch/>
        </p:blipFill>
        <p:spPr>
          <a:xfrm>
            <a:off x="5717265" y="4464276"/>
            <a:ext cx="1346479" cy="1256044"/>
          </a:xfrm>
          <a:prstGeom prst="ellipse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2" t="-1069" r="4907" b="53704"/>
          <a:stretch/>
        </p:blipFill>
        <p:spPr>
          <a:xfrm>
            <a:off x="1558528" y="4173483"/>
            <a:ext cx="1376624" cy="1276140"/>
          </a:xfrm>
          <a:prstGeom prst="ellipse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" t="36088" r="63422" b="27712"/>
          <a:stretch/>
        </p:blipFill>
        <p:spPr>
          <a:xfrm>
            <a:off x="3261420" y="4737142"/>
            <a:ext cx="1348262" cy="1194435"/>
          </a:xfrm>
          <a:prstGeom prst="ellipse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7173405" y="3668191"/>
            <a:ext cx="4681067" cy="3212382"/>
            <a:chOff x="7173405" y="3668191"/>
            <a:chExt cx="4681067" cy="321238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3405" y="3668191"/>
              <a:ext cx="4681067" cy="3212382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6" t="37832" r="62839" b="38082"/>
            <a:stretch/>
          </p:blipFill>
          <p:spPr>
            <a:xfrm>
              <a:off x="8045460" y="4907613"/>
              <a:ext cx="874207" cy="773723"/>
            </a:xfrm>
            <a:prstGeom prst="ellipse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6" t="34721" r="79763" b="40255"/>
            <a:stretch/>
          </p:blipFill>
          <p:spPr>
            <a:xfrm>
              <a:off x="7389359" y="4784296"/>
              <a:ext cx="733530" cy="803869"/>
            </a:xfrm>
            <a:prstGeom prst="ellipse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0" t="32097" r="35803" b="40064"/>
            <a:stretch/>
          </p:blipFill>
          <p:spPr>
            <a:xfrm>
              <a:off x="9072372" y="4713388"/>
              <a:ext cx="1115369" cy="894304"/>
            </a:xfrm>
            <a:prstGeom prst="ellipse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3" t="34235" r="13145" b="42618"/>
            <a:stretch/>
          </p:blipFill>
          <p:spPr>
            <a:xfrm>
              <a:off x="10558084" y="4779242"/>
              <a:ext cx="673240" cy="74357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2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/>
          <p:cNvGrpSpPr/>
          <p:nvPr/>
        </p:nvGrpSpPr>
        <p:grpSpPr>
          <a:xfrm>
            <a:off x="0" y="1510091"/>
            <a:ext cx="7614068" cy="5696015"/>
            <a:chOff x="7173405" y="3668191"/>
            <a:chExt cx="4681067" cy="3212382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3405" y="3668191"/>
              <a:ext cx="4681067" cy="3212382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6" t="37832" r="62839" b="38082"/>
            <a:stretch/>
          </p:blipFill>
          <p:spPr>
            <a:xfrm>
              <a:off x="8045460" y="4907613"/>
              <a:ext cx="874207" cy="773723"/>
            </a:xfrm>
            <a:prstGeom prst="ellipse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6" t="34721" r="79763" b="40255"/>
            <a:stretch/>
          </p:blipFill>
          <p:spPr>
            <a:xfrm>
              <a:off x="7389359" y="4784296"/>
              <a:ext cx="733530" cy="803869"/>
            </a:xfrm>
            <a:prstGeom prst="ellipse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0" t="32097" r="35803" b="40064"/>
            <a:stretch/>
          </p:blipFill>
          <p:spPr>
            <a:xfrm>
              <a:off x="9072372" y="4713388"/>
              <a:ext cx="1115369" cy="894304"/>
            </a:xfrm>
            <a:prstGeom prst="ellipse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3" t="34235" r="13145" b="42618"/>
            <a:stretch/>
          </p:blipFill>
          <p:spPr>
            <a:xfrm>
              <a:off x="10558084" y="4779242"/>
              <a:ext cx="673240" cy="743578"/>
            </a:xfrm>
            <a:prstGeom prst="ellipse">
              <a:avLst/>
            </a:prstGeom>
          </p:spPr>
        </p:pic>
      </p:grpSp>
      <p:sp>
        <p:nvSpPr>
          <p:cNvPr id="16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4612194" y="4531807"/>
            <a:ext cx="7430870" cy="212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2225" cap="rnd">
                  <a:solidFill>
                    <a:srgbClr val="9966FF"/>
                  </a:solidFill>
                </a:ln>
                <a:solidFill>
                  <a:srgbClr val="99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🔶</a:t>
            </a:r>
            <a:r>
              <a:rPr lang="ja-JP" altLang="en-US" sz="3200" dirty="0">
                <a:ln w="22225" cap="rnd">
                  <a:solidFill>
                    <a:srgbClr val="9966FF"/>
                  </a:solidFill>
                </a:ln>
                <a:solidFill>
                  <a:srgbClr val="99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生活</a:t>
            </a:r>
            <a:r>
              <a:rPr lang="ja-JP" altLang="en-US" sz="3200" dirty="0" smtClean="0">
                <a:ln w="22225" cap="rnd">
                  <a:solidFill>
                    <a:srgbClr val="9966FF"/>
                  </a:solidFill>
                </a:ln>
                <a:solidFill>
                  <a:srgbClr val="99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発表会🔶</a:t>
            </a:r>
            <a:endParaRPr lang="en-US" altLang="ja-JP" sz="3200" dirty="0" smtClean="0">
              <a:ln w="22225" cap="rnd">
                <a:solidFill>
                  <a:srgbClr val="9966FF"/>
                </a:solidFill>
              </a:ln>
              <a:solidFill>
                <a:srgbClr val="99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 smtClean="0">
                <a:ln w="22225" cap="rnd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（こちらにイベントの内容を記載）</a:t>
            </a:r>
            <a:endParaRPr lang="en-US" altLang="ja-JP" sz="2800" dirty="0" smtClean="0">
              <a:ln w="22225" cap="rnd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 smtClean="0">
                <a:ln w="22225" cap="rnd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●月の第●土曜日に開催されます</a:t>
            </a:r>
            <a:endParaRPr lang="en-US" altLang="ja-JP" sz="2800" dirty="0" smtClean="0">
              <a:ln w="22225" cap="rnd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 smtClean="0">
                <a:ln w="22225" cap="rnd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保護者さんの参加が必要です（できます）　など</a:t>
            </a:r>
            <a:endParaRPr lang="ja-JP" altLang="en-US" sz="2800" dirty="0">
              <a:ln w="22225" cap="rnd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37" y="111461"/>
            <a:ext cx="3079664" cy="105093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79" y="4358099"/>
            <a:ext cx="865321" cy="29529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77" y="4384162"/>
            <a:ext cx="865321" cy="29529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40" y="4384161"/>
            <a:ext cx="865321" cy="29529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12" y="3164775"/>
            <a:ext cx="850625" cy="29027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77" y="3168063"/>
            <a:ext cx="865321" cy="295291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43" y="3168063"/>
            <a:ext cx="865321" cy="29529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46" y="3553621"/>
            <a:ext cx="865321" cy="295291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378" y="3566046"/>
            <a:ext cx="865321" cy="295291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42" y="3601971"/>
            <a:ext cx="865321" cy="295291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80" y="3964238"/>
            <a:ext cx="865321" cy="29529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007" y="3975104"/>
            <a:ext cx="865321" cy="295291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41" y="3977844"/>
            <a:ext cx="865321" cy="29529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3006927" y="921258"/>
            <a:ext cx="94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または、月毎等に行事・イベントの様子がわかる画像を挿入していただき、</a:t>
            </a:r>
          </a:p>
          <a:p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そこにいつ開催（平日もしくは土・日曜）や保護者さんの参加が必須（もしくはできる）等の情報を記載していただくとより分かりやすいかもしれません。</a:t>
            </a:r>
          </a:p>
          <a:p>
            <a:r>
              <a:rPr lang="en-US" altLang="ja-JP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４月～５月のテンプレートの大きさを調整していただき、ご利用ください。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97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1" y="90435"/>
            <a:ext cx="11849422" cy="6659781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8224666" y="605391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20294" y="605391"/>
            <a:ext cx="5427845" cy="8717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n w="15875" cap="rnd">
                  <a:noFill/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保護者のみなさまへ</a:t>
            </a:r>
            <a:endParaRPr lang="ja-JP" altLang="en-US" sz="4000" dirty="0">
              <a:ln w="15875" cap="rnd">
                <a:noFill/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653143" y="1477107"/>
            <a:ext cx="11284300" cy="41499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 smtClean="0">
                <a:ln w="22225" cap="rnd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（こちらに保護者のみなさまへのメッセージ等を記載）</a:t>
            </a:r>
            <a:endParaRPr lang="en-US" altLang="ja-JP" sz="2800" dirty="0" smtClean="0">
              <a:ln w="22225" cap="rnd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18714" y="1148090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67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02" y="1010896"/>
            <a:ext cx="2602777" cy="487639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" y="900364"/>
            <a:ext cx="2901456" cy="487639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910" y="0"/>
            <a:ext cx="3949881" cy="39498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3585" y="2908119"/>
            <a:ext cx="3949881" cy="3949881"/>
          </a:xfrm>
          <a:prstGeom prst="rect">
            <a:avLst/>
          </a:prstGeom>
        </p:spPr>
      </p:pic>
      <p:sp>
        <p:nvSpPr>
          <p:cNvPr id="23" name="タイトル 1"/>
          <p:cNvSpPr txBox="1">
            <a:spLocks/>
          </p:cNvSpPr>
          <p:nvPr/>
        </p:nvSpPr>
        <p:spPr>
          <a:xfrm>
            <a:off x="2779988" y="2139420"/>
            <a:ext cx="5914506" cy="1537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n w="25400" cap="rnd">
                  <a:solidFill>
                    <a:srgbClr val="FF66CC"/>
                  </a:solidFill>
                </a:ln>
                <a:solidFill>
                  <a:srgbClr val="FF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ご視聴いただき</a:t>
            </a:r>
            <a:endParaRPr lang="en-US" altLang="ja-JP" dirty="0" smtClean="0">
              <a:ln w="25400" cap="rnd">
                <a:solidFill>
                  <a:srgbClr val="FF66CC"/>
                </a:solidFill>
              </a:ln>
              <a:solidFill>
                <a:srgbClr val="FFCC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 smtClean="0">
                <a:ln w="25400" cap="rnd">
                  <a:solidFill>
                    <a:srgbClr val="FF66CC"/>
                  </a:solidFill>
                </a:ln>
                <a:solidFill>
                  <a:srgbClr val="FF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ありがとうございました</a:t>
            </a:r>
            <a:endParaRPr lang="ja-JP" altLang="en-US" dirty="0">
              <a:ln w="25400" cap="rnd">
                <a:solidFill>
                  <a:srgbClr val="FF66CC"/>
                </a:solidFill>
              </a:ln>
              <a:solidFill>
                <a:srgbClr val="FFCC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2765513" y="3494628"/>
            <a:ext cx="7084440" cy="1041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ln w="25400" cap="rnd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ご入園をお待ちしております</a:t>
            </a:r>
            <a:endParaRPr lang="en-US" altLang="ja-JP" dirty="0" smtClean="0">
              <a:ln w="25400" cap="rnd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40998" y="512717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102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72" y="402245"/>
            <a:ext cx="10956952" cy="6276109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693237" y="110532"/>
            <a:ext cx="1426966" cy="743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n w="22225" cap="rnd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園庭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1" y="208260"/>
            <a:ext cx="572756" cy="5481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44" y="220250"/>
            <a:ext cx="572756" cy="54812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20481" y="844061"/>
            <a:ext cx="617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園庭の様子の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画像を挿入してください。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93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30728" y="163397"/>
            <a:ext cx="2532284" cy="72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n w="22225" cap="rnd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玄関ホール</a:t>
            </a:r>
            <a:endParaRPr lang="ja-JP" altLang="en-US" sz="4000" dirty="0">
              <a:ln w="22225" cap="rnd"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accent2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" y="273247"/>
            <a:ext cx="572756" cy="5481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62" y="267895"/>
            <a:ext cx="572756" cy="5481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20481" y="844061"/>
            <a:ext cx="617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玄関ホールの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画像を挿入してください。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1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40876" y="-17608"/>
            <a:ext cx="6973657" cy="9306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n w="15875" cap="rnd">
                  <a:noFill/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○○ぐみのお部屋（●歳児クラス）</a:t>
            </a:r>
            <a:endParaRPr lang="ja-JP" altLang="en-US" sz="4000" dirty="0">
              <a:ln w="15875" cap="rnd">
                <a:noFill/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" y="223306"/>
            <a:ext cx="576979" cy="5521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7" y="171619"/>
            <a:ext cx="576979" cy="55216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9353" y="845959"/>
            <a:ext cx="709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スライドをコピーして、各クラスのお部屋の紹介をしてください。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40998" y="546876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0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30728" y="163397"/>
            <a:ext cx="2532284" cy="72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n w="22225" cap="rnd">
                  <a:solidFill>
                    <a:srgbClr val="FFC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保育の様子</a:t>
            </a:r>
            <a:endParaRPr lang="ja-JP" altLang="en-US" sz="4000" dirty="0">
              <a:ln w="22225" cap="rnd">
                <a:solidFill>
                  <a:srgbClr val="FFC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4" y="246578"/>
            <a:ext cx="617304" cy="5907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50" y="229760"/>
            <a:ext cx="617304" cy="590753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6183086" y="4089679"/>
            <a:ext cx="5908431" cy="24919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2225" cap="rnd">
                  <a:solidFill>
                    <a:schemeClr val="bg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🔶保育（教育）理念🔶</a:t>
            </a:r>
            <a:endParaRPr lang="en-US" altLang="ja-JP" sz="3200" dirty="0" smtClean="0">
              <a:ln w="22225" cap="rnd">
                <a:solidFill>
                  <a:schemeClr val="bg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 smtClean="0">
                <a:ln w="22225" cap="rnd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（こちらに保育（教育）理念等を記載）</a:t>
            </a:r>
            <a:endParaRPr lang="ja-JP" altLang="en-US" sz="2800" dirty="0">
              <a:ln w="22225" cap="rnd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9353" y="845960"/>
            <a:ext cx="84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保育の様子がわかる写真等に「保育（教育）理念」等を記載してください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。</a:t>
            </a:r>
            <a:endParaRPr lang="ja-JP" altLang="en-US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2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30728" y="163397"/>
            <a:ext cx="2532284" cy="72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n w="22225" cap="rnd">
                  <a:solidFill>
                    <a:srgbClr val="FFC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給食の様子</a:t>
            </a:r>
            <a:endParaRPr lang="ja-JP" altLang="en-US" sz="4000" dirty="0">
              <a:ln w="22225" cap="rnd">
                <a:solidFill>
                  <a:srgbClr val="FFC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4" y="246578"/>
            <a:ext cx="617304" cy="5907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50" y="229760"/>
            <a:ext cx="617304" cy="590753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5335676" y="4220308"/>
            <a:ext cx="6755842" cy="2361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2225" cap="rnd">
                  <a:solidFill>
                    <a:schemeClr val="bg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🔶給食について🔶</a:t>
            </a:r>
            <a:endParaRPr lang="en-US" altLang="ja-JP" sz="3200" dirty="0" smtClean="0">
              <a:ln w="22225" cap="rnd">
                <a:solidFill>
                  <a:schemeClr val="bg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 smtClean="0">
                <a:ln w="22225" cap="rnd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（こちらに給食の内容を記載）</a:t>
            </a:r>
            <a:endParaRPr lang="en-US" altLang="ja-JP" sz="2800" dirty="0" smtClean="0">
              <a:ln w="22225" cap="rnd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 smtClean="0">
                <a:ln w="22225" cap="rnd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週（月）●回お弁当の日があります　など</a:t>
            </a:r>
            <a:endParaRPr lang="ja-JP" altLang="en-US" sz="2800" dirty="0">
              <a:ln w="22225" cap="rnd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9353" y="845960"/>
            <a:ext cx="84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給食の様子がわかる写真等に「給食について」等を記載してください。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6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30728" y="163397"/>
            <a:ext cx="2575180" cy="7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n w="22225" cap="rnd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多目的</a:t>
            </a:r>
            <a:r>
              <a:rPr lang="ja-JP" altLang="en-US" sz="4000" dirty="0" smtClean="0">
                <a:ln w="22225" cap="rnd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ホール</a:t>
            </a:r>
            <a:endParaRPr lang="ja-JP" altLang="en-US" sz="4000" dirty="0">
              <a:ln w="22225" cap="rnd"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accent2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" y="273247"/>
            <a:ext cx="572756" cy="5481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273246"/>
            <a:ext cx="572756" cy="5481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9353" y="845960"/>
            <a:ext cx="490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多目的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ホールの画像を挿入してください。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9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30728" y="163397"/>
            <a:ext cx="2575180" cy="7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ln w="22225" cap="rnd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トイレ</a:t>
            </a:r>
            <a:endParaRPr lang="ja-JP" altLang="en-US" sz="4000" dirty="0">
              <a:ln w="22225" cap="rnd"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accent2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" y="273247"/>
            <a:ext cx="572756" cy="5481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44" y="273247"/>
            <a:ext cx="572756" cy="5481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9353" y="845960"/>
            <a:ext cx="490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トイレの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画像を挿入してください。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5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305053" y="-90435"/>
            <a:ext cx="3886947" cy="72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ln w="25400" cap="rnd">
                  <a:solidFill>
                    <a:schemeClr val="bg1"/>
                  </a:solidFill>
                </a:ln>
                <a:solidFill>
                  <a:srgbClr val="FF99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（施設名称）紹介動画</a:t>
            </a:r>
            <a:endParaRPr lang="ja-JP" altLang="en-US" sz="3200" dirty="0">
              <a:ln w="25400" cap="rnd">
                <a:solidFill>
                  <a:schemeClr val="bg1"/>
                </a:solidFill>
              </a:ln>
              <a:solidFill>
                <a:srgbClr val="FF99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30728" y="163397"/>
            <a:ext cx="2575180" cy="7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ln w="22225" cap="rnd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給食室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2" y="273247"/>
            <a:ext cx="572756" cy="5481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95" y="273247"/>
            <a:ext cx="572756" cy="54812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9353" y="845960"/>
            <a:ext cx="4905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給食室の</a:t>
            </a: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画像を挿入してください。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65622" y="449592"/>
            <a:ext cx="575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※</a:t>
            </a:r>
            <a:r>
              <a:rPr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（施設名称）を貴既設の名称に打ち換えてください。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809</Words>
  <Application>Microsoft Office PowerPoint</Application>
  <PresentationFormat>ワイド画面</PresentationFormat>
  <Paragraphs>89</Paragraphs>
  <Slides>13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HGP創英角ﾎﾟｯﾌﾟ体</vt:lpstr>
      <vt:lpstr>HG創英角ﾎﾟｯﾌﾟ体</vt:lpstr>
      <vt:lpstr>游ゴシック</vt:lpstr>
      <vt:lpstr>游ゴシック Light</vt:lpstr>
      <vt:lpstr>Arial</vt:lpstr>
      <vt:lpstr>Office テーマ</vt:lpstr>
      <vt:lpstr>（施設名称）紹介動画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（施設名称）紹介動画</dc:title>
  <dc:creator>大分市</dc:creator>
  <cp:lastModifiedBy>大分市</cp:lastModifiedBy>
  <cp:revision>30</cp:revision>
  <cp:lastPrinted>2022-03-22T06:44:17Z</cp:lastPrinted>
  <dcterms:created xsi:type="dcterms:W3CDTF">2022-03-17T02:04:49Z</dcterms:created>
  <dcterms:modified xsi:type="dcterms:W3CDTF">2022-06-06T04:03:42Z</dcterms:modified>
</cp:coreProperties>
</file>