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7" r:id="rId12"/>
    <p:sldId id="268" r:id="rId13"/>
    <p:sldId id="266" r:id="rId14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分市" initials="l" lastIdx="1" clrIdx="0">
    <p:extLst>
      <p:ext uri="{19B8F6BF-5375-455C-9EA6-DF929625EA0E}">
        <p15:presenceInfo xmlns:p15="http://schemas.microsoft.com/office/powerpoint/2012/main" userId="大分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CC"/>
    <a:srgbClr val="FF66FF"/>
    <a:srgbClr val="FF99FF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73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5FBA7-A383-493D-91A6-58F69EA02AEA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C9802-A358-41D1-86B6-9BE720929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1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705CB-C366-495E-BE6F-8C66147DF948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498D6-5FBB-48B5-ABCD-AE9807EAC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75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施設の外観などの画像を挿入してください。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90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こちらに行事やイベント等の画像の挿入をしてください。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50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または、月毎等に行事・イベントの様子がわかる画像を挿入していただき、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そこにいつ開催（平日もしくは土・日曜）や保護者さんの参加が必須（もしくはできる）等の情報を記載していただくとより分かりやすいかもしれません。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４月～５月のテンプレートの大きさを調整していただき、ご利用ください。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450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スライドをコピーして、各クラスのお部屋の紹介をしてください。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18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園庭の様子の画像を挿入してください。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2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玄関ホールの画像を挿入してください。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0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スライドをコピーして、各クラスのお部屋の紹介をしてください。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46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保育の様子がわかる写真等に「保育（教育）理念」等を記載</a:t>
            </a:r>
            <a:r>
              <a:rPr kumimoji="1" lang="ja-JP" altLang="en-US" smtClean="0"/>
              <a:t>してください。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0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給食の様子がわかる写真等に「給食について」等を記載してください。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88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多目的ホールの画像を挿入してください。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92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トイレの画像を挿入してください。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26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給食室の画像を挿入してください。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8D6-5FBB-48B5-ABCD-AE9807EACF8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89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96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11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07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87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79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67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59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57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12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73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55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4048-4C97-441D-87D8-A2DA1E2F43A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66AD-EA39-4506-B27A-95DABFD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52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9402" y="2702385"/>
            <a:ext cx="10828150" cy="1105941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kumimoji="1" lang="ja-JP" altLang="en-US" sz="66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55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79"/>
    </mc:Choice>
    <mc:Fallback>
      <p:transition spd="slow" advTm="185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8305053" y="-90435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39420" y="2909571"/>
            <a:ext cx="3408124" cy="8642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ln w="15875" cap="rnd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行事・イベント</a:t>
            </a:r>
            <a:endParaRPr lang="ja-JP" altLang="en-US" sz="4000" dirty="0">
              <a:ln w="15875" cap="rnd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72" y="3022878"/>
            <a:ext cx="695311" cy="6654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55" y="2999207"/>
            <a:ext cx="695311" cy="6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8305053" y="-90435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4612194" y="4531807"/>
            <a:ext cx="7430870" cy="212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2225" cap="rnd">
                  <a:solidFill>
                    <a:srgbClr val="9966FF"/>
                  </a:solidFill>
                </a:ln>
                <a:solidFill>
                  <a:srgbClr val="99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🔶（行事・イベント名）🔶</a:t>
            </a:r>
            <a:endParaRPr lang="en-US" altLang="ja-JP" sz="3200" dirty="0" smtClean="0">
              <a:ln w="22225" cap="rnd">
                <a:solidFill>
                  <a:srgbClr val="9966FF"/>
                </a:solidFill>
              </a:ln>
              <a:solidFill>
                <a:srgbClr val="99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ln w="22225" cap="rnd">
                  <a:solidFill>
                    <a:schemeClr val="bg1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（こちらに行事・イベントの内容を記載）</a:t>
            </a:r>
            <a:endParaRPr lang="en-US" altLang="ja-JP" sz="2800" dirty="0" smtClean="0">
              <a:ln w="22225" cap="rnd">
                <a:solidFill>
                  <a:schemeClr val="bg1"/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ln w="22225" cap="rnd">
                  <a:solidFill>
                    <a:schemeClr val="bg1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●月の第●土曜日に開催されます</a:t>
            </a:r>
            <a:endParaRPr lang="en-US" altLang="ja-JP" sz="2800" dirty="0" smtClean="0">
              <a:ln w="22225" cap="rnd">
                <a:solidFill>
                  <a:schemeClr val="bg1"/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ln w="22225" cap="rnd">
                  <a:solidFill>
                    <a:schemeClr val="bg1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保護者さんの参加が必要です（できます）　など</a:t>
            </a:r>
            <a:endParaRPr lang="ja-JP" altLang="en-US" sz="2800" dirty="0">
              <a:ln w="22225" cap="rnd">
                <a:solidFill>
                  <a:schemeClr val="bg1"/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37" y="111461"/>
            <a:ext cx="3079664" cy="10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1" y="90435"/>
            <a:ext cx="11849422" cy="6659781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224666" y="605391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20294" y="605391"/>
            <a:ext cx="5427845" cy="8717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ln w="15875" cap="rnd">
                  <a:noFill/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保護者のみなさまへ</a:t>
            </a:r>
            <a:endParaRPr lang="ja-JP" altLang="en-US" sz="4000" dirty="0">
              <a:ln w="15875" cap="rnd">
                <a:noFill/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53143" y="1477107"/>
            <a:ext cx="11284300" cy="4149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n w="22225" cap="rnd">
                  <a:solidFill>
                    <a:schemeClr val="bg1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（こちらに保護者の皆さまへのメッセージ等を記載）</a:t>
            </a:r>
            <a:endParaRPr lang="en-US" altLang="ja-JP" sz="2800" dirty="0" smtClean="0">
              <a:ln w="22225" cap="rnd">
                <a:solidFill>
                  <a:schemeClr val="bg1"/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6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8305053" y="-90435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02" y="1010896"/>
            <a:ext cx="2602777" cy="487639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8" y="900364"/>
            <a:ext cx="2901456" cy="487639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910" y="0"/>
            <a:ext cx="3949881" cy="394988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3585" y="2908119"/>
            <a:ext cx="3949881" cy="3949881"/>
          </a:xfrm>
          <a:prstGeom prst="rect">
            <a:avLst/>
          </a:prstGeom>
        </p:spPr>
      </p:pic>
      <p:sp>
        <p:nvSpPr>
          <p:cNvPr id="23" name="タイトル 1"/>
          <p:cNvSpPr txBox="1">
            <a:spLocks/>
          </p:cNvSpPr>
          <p:nvPr/>
        </p:nvSpPr>
        <p:spPr>
          <a:xfrm>
            <a:off x="2779988" y="2139420"/>
            <a:ext cx="5914506" cy="1537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n w="25400" cap="rnd">
                  <a:solidFill>
                    <a:srgbClr val="FF66CC"/>
                  </a:solidFill>
                </a:ln>
                <a:solidFill>
                  <a:srgbClr val="FFCC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ご視聴いただき</a:t>
            </a:r>
            <a:endParaRPr lang="en-US" altLang="ja-JP" dirty="0" smtClean="0">
              <a:ln w="25400" cap="rnd">
                <a:solidFill>
                  <a:srgbClr val="FF66CC"/>
                </a:solidFill>
              </a:ln>
              <a:solidFill>
                <a:srgbClr val="FFCC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 smtClean="0">
                <a:ln w="25400" cap="rnd">
                  <a:solidFill>
                    <a:srgbClr val="FF66CC"/>
                  </a:solidFill>
                </a:ln>
                <a:solidFill>
                  <a:srgbClr val="FFCC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ありがとうございました</a:t>
            </a:r>
            <a:endParaRPr lang="ja-JP" altLang="en-US" dirty="0">
              <a:ln w="25400" cap="rnd">
                <a:solidFill>
                  <a:srgbClr val="FF66CC"/>
                </a:solidFill>
              </a:ln>
              <a:solidFill>
                <a:srgbClr val="FFCC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2765513" y="3494628"/>
            <a:ext cx="7084440" cy="1041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n w="25400" cap="rnd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ご入園をお待ちしております</a:t>
            </a:r>
            <a:endParaRPr lang="en-US" altLang="ja-JP" dirty="0" smtClean="0">
              <a:ln w="254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0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8305053" y="-90435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93237" y="110532"/>
            <a:ext cx="1426966" cy="74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n w="22225" cap="rnd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園庭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1" y="208260"/>
            <a:ext cx="572756" cy="54812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44" y="220250"/>
            <a:ext cx="572756" cy="5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4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8"/>
    </mc:Choice>
    <mc:Fallback>
      <p:transition spd="slow" advTm="25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8305053" y="-90435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30728" y="163397"/>
            <a:ext cx="2532284" cy="723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ln w="22225" cap="rnd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玄関ホール</a:t>
            </a:r>
            <a:endParaRPr lang="ja-JP" altLang="en-US" sz="4000" dirty="0">
              <a:ln w="22225" cap="rnd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" y="273247"/>
            <a:ext cx="572756" cy="5481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62" y="267895"/>
            <a:ext cx="572756" cy="5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6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7"/>
    </mc:Choice>
    <mc:Fallback>
      <p:transition spd="slow" advTm="16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8305053" y="-90435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40876" y="-17608"/>
            <a:ext cx="6973657" cy="9306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ln w="15875" cap="rnd">
                  <a:noFill/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○○ぐみのお部屋（●歳児クラス）</a:t>
            </a:r>
            <a:endParaRPr lang="ja-JP" altLang="en-US" sz="4000" dirty="0">
              <a:ln w="15875" cap="rnd">
                <a:noFill/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" y="223306"/>
            <a:ext cx="576979" cy="5521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7" y="171619"/>
            <a:ext cx="576979" cy="5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8305053" y="-90435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30728" y="163397"/>
            <a:ext cx="2532284" cy="723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ln w="22225" cap="rnd">
                  <a:solidFill>
                    <a:srgbClr val="FFC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保育の様子</a:t>
            </a:r>
            <a:endParaRPr lang="ja-JP" altLang="en-US" sz="4000" dirty="0">
              <a:ln w="22225" cap="rnd">
                <a:solidFill>
                  <a:srgbClr val="FFC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4" y="246578"/>
            <a:ext cx="617304" cy="5907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50" y="229760"/>
            <a:ext cx="617304" cy="590753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6183086" y="4089679"/>
            <a:ext cx="5908431" cy="2491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2225" cap="rnd"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🔶保育（教育）理念🔶</a:t>
            </a:r>
            <a:endParaRPr lang="en-US" altLang="ja-JP" sz="3200" dirty="0" smtClean="0">
              <a:ln w="22225" cap="rnd">
                <a:solidFill>
                  <a:schemeClr val="bg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ln w="22225" cap="rnd">
                  <a:solidFill>
                    <a:schemeClr val="bg1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（こちらに保育（教育）理念等を記載）</a:t>
            </a:r>
            <a:endParaRPr lang="ja-JP" altLang="en-US" sz="2800" dirty="0">
              <a:ln w="22225" cap="rnd">
                <a:solidFill>
                  <a:schemeClr val="bg1"/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8305053" y="-90435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30728" y="163397"/>
            <a:ext cx="2532284" cy="723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ln w="22225" cap="rnd">
                  <a:solidFill>
                    <a:srgbClr val="FFC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給食の様子</a:t>
            </a:r>
            <a:endParaRPr lang="ja-JP" altLang="en-US" sz="4000" dirty="0">
              <a:ln w="22225" cap="rnd">
                <a:solidFill>
                  <a:srgbClr val="FFC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4" y="246578"/>
            <a:ext cx="617304" cy="5907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50" y="229760"/>
            <a:ext cx="617304" cy="590753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5335676" y="4220308"/>
            <a:ext cx="6755842" cy="2361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2225" cap="rnd"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🔶給食について🔶</a:t>
            </a:r>
            <a:endParaRPr lang="en-US" altLang="ja-JP" sz="3200" dirty="0" smtClean="0">
              <a:ln w="22225" cap="rnd">
                <a:solidFill>
                  <a:schemeClr val="bg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ln w="22225" cap="rnd">
                  <a:solidFill>
                    <a:schemeClr val="bg1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（こちらに給食の内容を記載）</a:t>
            </a:r>
            <a:endParaRPr lang="en-US" altLang="ja-JP" sz="2800" dirty="0" smtClean="0">
              <a:ln w="22225" cap="rnd">
                <a:solidFill>
                  <a:schemeClr val="bg1"/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ln w="22225" cap="rnd">
                  <a:solidFill>
                    <a:schemeClr val="bg1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週（月）●回お弁当の日があります　など</a:t>
            </a:r>
            <a:endParaRPr lang="ja-JP" altLang="en-US" sz="2800" dirty="0">
              <a:ln w="22225" cap="rnd">
                <a:solidFill>
                  <a:schemeClr val="bg1"/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8305053" y="-90435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30728" y="163397"/>
            <a:ext cx="2575180" cy="77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n w="22225" cap="rnd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多目的</a:t>
            </a:r>
            <a:r>
              <a:rPr lang="ja-JP" altLang="en-US" sz="4000" dirty="0" smtClean="0">
                <a:ln w="22225" cap="rnd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ホール</a:t>
            </a:r>
            <a:endParaRPr lang="ja-JP" altLang="en-US" sz="4000" dirty="0">
              <a:ln w="22225" cap="rnd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" y="273247"/>
            <a:ext cx="572756" cy="5481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273246"/>
            <a:ext cx="572756" cy="5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8305053" y="-90435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30728" y="163397"/>
            <a:ext cx="2575180" cy="77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ln w="22225" cap="rnd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トイレ</a:t>
            </a:r>
            <a:endParaRPr lang="ja-JP" altLang="en-US" sz="4000" dirty="0">
              <a:ln w="22225" cap="rnd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" y="273247"/>
            <a:ext cx="572756" cy="5481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44" y="273247"/>
            <a:ext cx="572756" cy="5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8305053" y="-90435"/>
            <a:ext cx="3886947" cy="72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 w="25400" cap="rnd">
                  <a:solidFill>
                    <a:schemeClr val="bg1"/>
                  </a:solidFill>
                </a:ln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（施設名称）紹介動画</a:t>
            </a:r>
            <a:endParaRPr lang="ja-JP" altLang="en-US" sz="3200" dirty="0">
              <a:ln w="25400" cap="rnd">
                <a:solidFill>
                  <a:schemeClr val="bg1"/>
                </a:solidFill>
              </a:ln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30728" y="163397"/>
            <a:ext cx="2575180" cy="77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n w="22225" cap="rnd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給食室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" y="273247"/>
            <a:ext cx="572756" cy="5481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95" y="273247"/>
            <a:ext cx="572756" cy="5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432</Words>
  <Application>Microsoft Office PowerPoint</Application>
  <PresentationFormat>ワイド画面</PresentationFormat>
  <Paragraphs>62</Paragraphs>
  <Slides>13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HGP創英角ﾎﾟｯﾌﾟ体</vt:lpstr>
      <vt:lpstr>游ゴシック</vt:lpstr>
      <vt:lpstr>游ゴシック Light</vt:lpstr>
      <vt:lpstr>Arial</vt:lpstr>
      <vt:lpstr>Office テーマ</vt:lpstr>
      <vt:lpstr>（施設名称）紹介動画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（施設名称）紹介動画</dc:title>
  <dc:creator>大分市</dc:creator>
  <cp:lastModifiedBy>大分市</cp:lastModifiedBy>
  <cp:revision>31</cp:revision>
  <cp:lastPrinted>2022-03-22T06:55:16Z</cp:lastPrinted>
  <dcterms:created xsi:type="dcterms:W3CDTF">2022-03-17T02:04:49Z</dcterms:created>
  <dcterms:modified xsi:type="dcterms:W3CDTF">2022-03-22T06:56:22Z</dcterms:modified>
</cp:coreProperties>
</file>